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8" r:id="rId2"/>
    <p:sldId id="354" r:id="rId3"/>
    <p:sldId id="332" r:id="rId4"/>
    <p:sldId id="286" r:id="rId5"/>
    <p:sldId id="362" r:id="rId6"/>
    <p:sldId id="361" r:id="rId7"/>
    <p:sldId id="356" r:id="rId8"/>
    <p:sldId id="333" r:id="rId9"/>
    <p:sldId id="280" r:id="rId10"/>
    <p:sldId id="350" r:id="rId11"/>
    <p:sldId id="334" r:id="rId12"/>
    <p:sldId id="283" r:id="rId13"/>
    <p:sldId id="335" r:id="rId14"/>
    <p:sldId id="281" r:id="rId15"/>
    <p:sldId id="336" r:id="rId16"/>
    <p:sldId id="282" r:id="rId17"/>
    <p:sldId id="349" r:id="rId18"/>
    <p:sldId id="337" r:id="rId19"/>
    <p:sldId id="338" r:id="rId20"/>
    <p:sldId id="287" r:id="rId21"/>
    <p:sldId id="288" r:id="rId22"/>
    <p:sldId id="289" r:id="rId23"/>
    <p:sldId id="290" r:id="rId24"/>
    <p:sldId id="291" r:id="rId25"/>
    <p:sldId id="296" r:id="rId26"/>
    <p:sldId id="297" r:id="rId27"/>
    <p:sldId id="298" r:id="rId28"/>
    <p:sldId id="299" r:id="rId29"/>
    <p:sldId id="301" r:id="rId30"/>
    <p:sldId id="302" r:id="rId31"/>
    <p:sldId id="303" r:id="rId32"/>
    <p:sldId id="306" r:id="rId33"/>
    <p:sldId id="351" r:id="rId34"/>
    <p:sldId id="307" r:id="rId35"/>
    <p:sldId id="352" r:id="rId36"/>
    <p:sldId id="308" r:id="rId37"/>
    <p:sldId id="310" r:id="rId38"/>
    <p:sldId id="345" r:id="rId39"/>
    <p:sldId id="346" r:id="rId40"/>
    <p:sldId id="353" r:id="rId41"/>
    <p:sldId id="342" r:id="rId42"/>
    <p:sldId id="341" r:id="rId43"/>
    <p:sldId id="344" r:id="rId44"/>
    <p:sldId id="311" r:id="rId45"/>
    <p:sldId id="318" r:id="rId46"/>
    <p:sldId id="319" r:id="rId47"/>
    <p:sldId id="320" r:id="rId48"/>
    <p:sldId id="321" r:id="rId49"/>
    <p:sldId id="324" r:id="rId50"/>
    <p:sldId id="322" r:id="rId51"/>
    <p:sldId id="325" r:id="rId52"/>
    <p:sldId id="323" r:id="rId53"/>
    <p:sldId id="355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EE5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3858" autoAdjust="0"/>
  </p:normalViewPr>
  <p:slideViewPr>
    <p:cSldViewPr snapToGrid="0">
      <p:cViewPr>
        <p:scale>
          <a:sx n="50" d="100"/>
          <a:sy n="50" d="100"/>
        </p:scale>
        <p:origin x="1396" y="42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3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6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8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63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9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11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4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31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28541"/>
            <a:ext cx="53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bg1"/>
                </a:solidFill>
                <a:cs typeface="Aharoni" panose="02010803020104030203" pitchFamily="2" charset="-79"/>
              </a:rPr>
              <a:t>www.bizcam.co.kr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3378200"/>
            <a:ext cx="12192000" cy="3486480"/>
          </a:xfrm>
          <a:prstGeom prst="rect">
            <a:avLst/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24786" y="2462278"/>
            <a:ext cx="4342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i="1" dirty="0">
                <a:solidFill>
                  <a:schemeClr val="bg1"/>
                </a:solidFill>
                <a:cs typeface="Aharoni" panose="02010803020104030203" pitchFamily="2" charset="-79"/>
              </a:rPr>
              <a:t>TAYO</a:t>
            </a:r>
          </a:p>
          <a:p>
            <a:r>
              <a:rPr lang="en-US" altLang="ko-KR" sz="6000" b="1" i="1" dirty="0">
                <a:solidFill>
                  <a:schemeClr val="bg1"/>
                </a:solidFill>
                <a:cs typeface="Aharoni" panose="02010803020104030203" pitchFamily="2" charset="-79"/>
              </a:rPr>
              <a:t>TAYO</a:t>
            </a:r>
            <a:endParaRPr lang="ko-KR" altLang="en-US" sz="6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" name="순서도: 지연 1"/>
          <p:cNvSpPr/>
          <p:nvPr/>
        </p:nvSpPr>
        <p:spPr>
          <a:xfrm>
            <a:off x="0" y="3235691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자유형 59"/>
          <p:cNvSpPr/>
          <p:nvPr/>
        </p:nvSpPr>
        <p:spPr>
          <a:xfrm rot="10800000">
            <a:off x="6548192" y="3370032"/>
            <a:ext cx="5643808" cy="744994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자유형 60"/>
          <p:cNvSpPr/>
          <p:nvPr/>
        </p:nvSpPr>
        <p:spPr>
          <a:xfrm rot="10800000" flipV="1">
            <a:off x="6548192" y="2718715"/>
            <a:ext cx="5643808" cy="744994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910406" y="2879622"/>
            <a:ext cx="515078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3</a:t>
            </a:r>
            <a:r>
              <a:rPr lang="ko-KR" altLang="en-US" sz="2000" b="1" dirty="0"/>
              <a:t>조 </a:t>
            </a:r>
            <a:r>
              <a:rPr lang="ko-KR" altLang="en-US" sz="2000" b="1" dirty="0" err="1"/>
              <a:t>이재운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김의연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형태희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박소현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고세라</a:t>
            </a:r>
            <a:endParaRPr lang="en-US" altLang="ko-KR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7213697" y="3585361"/>
            <a:ext cx="487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i="1" dirty="0">
                <a:solidFill>
                  <a:schemeClr val="bg1"/>
                </a:solidFill>
                <a:cs typeface="Aharoni" panose="02010803020104030203" pitchFamily="2" charset="-79"/>
              </a:rPr>
              <a:t>디지털 컨버전스 </a:t>
            </a:r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29</a:t>
            </a:r>
            <a:r>
              <a:rPr lang="ko-KR" altLang="en-US" b="1" i="1" dirty="0">
                <a:solidFill>
                  <a:schemeClr val="bg1"/>
                </a:solidFill>
                <a:cs typeface="Aharoni" panose="02010803020104030203" pitchFamily="2" charset="-79"/>
              </a:rPr>
              <a:t>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C1D360-187E-4ECD-964B-DCBE153AD77A}"/>
              </a:ext>
            </a:extLst>
          </p:cNvPr>
          <p:cNvGrpSpPr/>
          <p:nvPr/>
        </p:nvGrpSpPr>
        <p:grpSpPr>
          <a:xfrm>
            <a:off x="753650" y="2734875"/>
            <a:ext cx="1213018" cy="1213018"/>
            <a:chOff x="753650" y="2734875"/>
            <a:chExt cx="1213018" cy="121301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BB3CB1F-526C-4A11-8131-0CF05D5EDC32}"/>
                </a:ext>
              </a:extLst>
            </p:cNvPr>
            <p:cNvSpPr/>
            <p:nvPr/>
          </p:nvSpPr>
          <p:spPr>
            <a:xfrm>
              <a:off x="753650" y="2734875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7CB1DA-0D1D-4EC2-8A96-01323ACB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75" y="2888162"/>
              <a:ext cx="854367" cy="85436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C56C36E-6293-4FBA-B458-AC1E29E457E2}"/>
              </a:ext>
            </a:extLst>
          </p:cNvPr>
          <p:cNvSpPr txBox="1"/>
          <p:nvPr/>
        </p:nvSpPr>
        <p:spPr>
          <a:xfrm>
            <a:off x="10273182" y="6418636"/>
            <a:ext cx="1742785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a세고딕" panose="02020600000000000000" pitchFamily="18" charset="-127"/>
                <a:ea typeface="a세고딕" panose="02020600000000000000" pitchFamily="18" charset="-127"/>
              </a:rPr>
              <a:t>2019.05.10 2</a:t>
            </a:r>
            <a:r>
              <a:rPr lang="ko-KR" alt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a세고딕" panose="02020600000000000000" pitchFamily="18" charset="-127"/>
                <a:ea typeface="a세고딕" panose="02020600000000000000" pitchFamily="18" charset="-127"/>
              </a:rPr>
              <a:t>차프로젝트</a:t>
            </a:r>
          </a:p>
        </p:txBody>
      </p:sp>
    </p:spTree>
    <p:extLst>
      <p:ext uri="{BB962C8B-B14F-4D97-AF65-F5344CB8AC3E}">
        <p14:creationId xmlns:p14="http://schemas.microsoft.com/office/powerpoint/2010/main" val="285323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/>
              <a:b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</a:b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Google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검색 또는 </a:t>
              </a: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URL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입력</a:t>
              </a:r>
            </a:p>
            <a:p>
              <a:br>
                <a:rPr lang="ko-KR" altLang="en-US" dirty="0">
                  <a:solidFill>
                    <a:srgbClr val="000000"/>
                  </a:solidFill>
                  <a:latin typeface="Segoe UI" panose="020B0502040204020203" pitchFamily="34" charset="0"/>
                </a:rPr>
              </a:br>
              <a:endParaRPr lang="ko-KR" altLang="en-US" dirty="0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개발 환경 </a:t>
            </a:r>
            <a:r>
              <a:rPr lang="en-US" altLang="ko-KR" sz="2000" b="1" dirty="0">
                <a:solidFill>
                  <a:schemeClr val="bg1"/>
                </a:solidFill>
              </a:rPr>
              <a:t>- API</a:t>
            </a:r>
          </a:p>
          <a:p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68F08AA3-FC32-4DD3-BBA0-620BB36FA161}"/>
              </a:ext>
            </a:extLst>
          </p:cNvPr>
          <p:cNvSpPr/>
          <p:nvPr/>
        </p:nvSpPr>
        <p:spPr>
          <a:xfrm rot="16200000">
            <a:off x="9281932" y="2548570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EF5753E8-4F7C-4680-80A5-1C65DC4D7983}"/>
              </a:ext>
            </a:extLst>
          </p:cNvPr>
          <p:cNvSpPr/>
          <p:nvPr/>
        </p:nvSpPr>
        <p:spPr>
          <a:xfrm rot="16200000">
            <a:off x="6508091" y="2548570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64050657-846C-4B7E-BED1-2F8A0115DD0B}"/>
              </a:ext>
            </a:extLst>
          </p:cNvPr>
          <p:cNvSpPr/>
          <p:nvPr/>
        </p:nvSpPr>
        <p:spPr>
          <a:xfrm rot="16200000">
            <a:off x="3734249" y="2520164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D9679EC8-D9B8-4317-AF6B-9AD9549E8A41}"/>
              </a:ext>
            </a:extLst>
          </p:cNvPr>
          <p:cNvSpPr/>
          <p:nvPr/>
        </p:nvSpPr>
        <p:spPr>
          <a:xfrm rot="16200000">
            <a:off x="960407" y="2520161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443FA2-FFF8-4585-8A77-FAE43B025FD9}"/>
              </a:ext>
            </a:extLst>
          </p:cNvPr>
          <p:cNvSpPr/>
          <p:nvPr/>
        </p:nvSpPr>
        <p:spPr>
          <a:xfrm>
            <a:off x="713862" y="4765151"/>
            <a:ext cx="2580775" cy="373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지도 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32E28F-BBF0-4EB1-919B-EFC1F3FCA21A}"/>
              </a:ext>
            </a:extLst>
          </p:cNvPr>
          <p:cNvSpPr/>
          <p:nvPr/>
        </p:nvSpPr>
        <p:spPr>
          <a:xfrm>
            <a:off x="3487704" y="4765151"/>
            <a:ext cx="2580775" cy="373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경로 탐색 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대중교통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CECF657-3BF4-4487-A550-55E6394801F4}"/>
              </a:ext>
            </a:extLst>
          </p:cNvPr>
          <p:cNvSpPr/>
          <p:nvPr/>
        </p:nvSpPr>
        <p:spPr>
          <a:xfrm>
            <a:off x="6261546" y="4765151"/>
            <a:ext cx="2580775" cy="373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관광지 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/ 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기타</a:t>
            </a:r>
            <a:endParaRPr lang="ko-KR" altLang="en-US" sz="1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6F4B62-EF3C-4B56-9D82-BA89695CF086}"/>
              </a:ext>
            </a:extLst>
          </p:cNvPr>
          <p:cNvSpPr/>
          <p:nvPr/>
        </p:nvSpPr>
        <p:spPr>
          <a:xfrm>
            <a:off x="9035387" y="4765151"/>
            <a:ext cx="2580775" cy="373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여행 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API</a:t>
            </a:r>
            <a:endParaRPr lang="ko-KR" altLang="en-US" sz="1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6D645D1-9316-42CB-A0A6-9FF0891858CB}"/>
              </a:ext>
            </a:extLst>
          </p:cNvPr>
          <p:cNvGrpSpPr/>
          <p:nvPr/>
        </p:nvGrpSpPr>
        <p:grpSpPr>
          <a:xfrm>
            <a:off x="1270953" y="4239608"/>
            <a:ext cx="1466592" cy="262043"/>
            <a:chOff x="8177948" y="5123577"/>
            <a:chExt cx="1466592" cy="262043"/>
          </a:xfrm>
        </p:grpSpPr>
        <p:sp>
          <p:nvSpPr>
            <p:cNvPr id="48" name="모서리가 둥근 직사각형 91">
              <a:extLst>
                <a:ext uri="{FF2B5EF4-FFF2-40B4-BE49-F238E27FC236}">
                  <a16:creationId xmlns:a16="http://schemas.microsoft.com/office/drawing/2014/main" id="{DF92FE9A-26D0-4E36-A193-A6EDA85B2262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err="1">
                  <a:solidFill>
                    <a:prstClr val="white"/>
                  </a:solidFill>
                </a:rPr>
                <a:t>Daum</a:t>
              </a:r>
              <a:r>
                <a:rPr lang="en-US" altLang="ko-KR" sz="1200" b="1" dirty="0">
                  <a:solidFill>
                    <a:prstClr val="white"/>
                  </a:solidFill>
                </a:rPr>
                <a:t> Map </a:t>
              </a:r>
            </a:p>
          </p:txBody>
        </p:sp>
        <p:sp>
          <p:nvSpPr>
            <p:cNvPr id="49" name="모서리가 둥근 직사각형 92">
              <a:extLst>
                <a:ext uri="{FF2B5EF4-FFF2-40B4-BE49-F238E27FC236}">
                  <a16:creationId xmlns:a16="http://schemas.microsoft.com/office/drawing/2014/main" id="{2F857669-8FE1-4A89-B35A-1088D8B7BB44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3AC1A01-B393-4AE6-9056-2C417465ED7C}"/>
              </a:ext>
            </a:extLst>
          </p:cNvPr>
          <p:cNvGrpSpPr/>
          <p:nvPr/>
        </p:nvGrpSpPr>
        <p:grpSpPr>
          <a:xfrm>
            <a:off x="4044795" y="4239608"/>
            <a:ext cx="1466592" cy="262043"/>
            <a:chOff x="8177948" y="5123577"/>
            <a:chExt cx="1466592" cy="262043"/>
          </a:xfrm>
        </p:grpSpPr>
        <p:sp>
          <p:nvSpPr>
            <p:cNvPr id="46" name="모서리가 둥근 직사각형 95">
              <a:extLst>
                <a:ext uri="{FF2B5EF4-FFF2-40B4-BE49-F238E27FC236}">
                  <a16:creationId xmlns:a16="http://schemas.microsoft.com/office/drawing/2014/main" id="{CD38FA5A-DC0F-4A3F-BF58-758C80C9B23B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err="1">
                  <a:solidFill>
                    <a:prstClr val="white"/>
                  </a:solidFill>
                </a:rPr>
                <a:t>ODsay</a:t>
              </a:r>
              <a:r>
                <a:rPr lang="en-US" altLang="ko-KR" sz="1200" b="1" dirty="0">
                  <a:solidFill>
                    <a:prstClr val="white"/>
                  </a:solidFill>
                </a:rPr>
                <a:t> Lab</a:t>
              </a:r>
            </a:p>
          </p:txBody>
        </p:sp>
        <p:sp>
          <p:nvSpPr>
            <p:cNvPr id="47" name="모서리가 둥근 직사각형 96">
              <a:extLst>
                <a:ext uri="{FF2B5EF4-FFF2-40B4-BE49-F238E27FC236}">
                  <a16:creationId xmlns:a16="http://schemas.microsoft.com/office/drawing/2014/main" id="{E97340A6-BE8D-4475-8607-D91E76EC4A8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0C82177-B3B4-4076-BC48-E896A0BE687A}"/>
              </a:ext>
            </a:extLst>
          </p:cNvPr>
          <p:cNvGrpSpPr/>
          <p:nvPr/>
        </p:nvGrpSpPr>
        <p:grpSpPr>
          <a:xfrm>
            <a:off x="6818637" y="4239608"/>
            <a:ext cx="1466592" cy="262043"/>
            <a:chOff x="8177948" y="5123577"/>
            <a:chExt cx="1466592" cy="262043"/>
          </a:xfrm>
        </p:grpSpPr>
        <p:sp>
          <p:nvSpPr>
            <p:cNvPr id="44" name="모서리가 둥근 직사각형 98">
              <a:extLst>
                <a:ext uri="{FF2B5EF4-FFF2-40B4-BE49-F238E27FC236}">
                  <a16:creationId xmlns:a16="http://schemas.microsoft.com/office/drawing/2014/main" id="{1EFA4293-60DD-47FF-BD35-7132048D4FD6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공공 데이터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99">
              <a:extLst>
                <a:ext uri="{FF2B5EF4-FFF2-40B4-BE49-F238E27FC236}">
                  <a16:creationId xmlns:a16="http://schemas.microsoft.com/office/drawing/2014/main" id="{F5DB1EEA-54D6-4A55-9309-D11084677F8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9EC52D5-7FF3-4500-900E-DD8D6CECCE59}"/>
              </a:ext>
            </a:extLst>
          </p:cNvPr>
          <p:cNvGrpSpPr/>
          <p:nvPr/>
        </p:nvGrpSpPr>
        <p:grpSpPr>
          <a:xfrm>
            <a:off x="9592479" y="4239608"/>
            <a:ext cx="1466592" cy="262043"/>
            <a:chOff x="8177948" y="5123577"/>
            <a:chExt cx="1466592" cy="262043"/>
          </a:xfrm>
        </p:grpSpPr>
        <p:sp>
          <p:nvSpPr>
            <p:cNvPr id="42" name="모서리가 둥근 직사각형 101">
              <a:extLst>
                <a:ext uri="{FF2B5EF4-FFF2-40B4-BE49-F238E27FC236}">
                  <a16:creationId xmlns:a16="http://schemas.microsoft.com/office/drawing/2014/main" id="{3F00AC95-4AE9-46D0-8A33-541932118210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Tour</a:t>
              </a:r>
              <a:r>
                <a:rPr lang="ko-KR" altLang="en-US" sz="1200" b="1" dirty="0">
                  <a:solidFill>
                    <a:prstClr val="white"/>
                  </a:solidFill>
                </a:rPr>
                <a:t> </a:t>
              </a:r>
              <a:r>
                <a:rPr lang="en-US" altLang="ko-KR" sz="1200" b="1" dirty="0">
                  <a:solidFill>
                    <a:prstClr val="white"/>
                  </a:solidFill>
                </a:rPr>
                <a:t>API</a:t>
              </a:r>
            </a:p>
          </p:txBody>
        </p:sp>
        <p:sp>
          <p:nvSpPr>
            <p:cNvPr id="43" name="모서리가 둥근 직사각형 102">
              <a:extLst>
                <a:ext uri="{FF2B5EF4-FFF2-40B4-BE49-F238E27FC236}">
                  <a16:creationId xmlns:a16="http://schemas.microsoft.com/office/drawing/2014/main" id="{67A14D55-9AC8-4FD6-B755-95B40F9A8E22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ECD3BA-2D05-465F-92E1-23A97B384C09}"/>
              </a:ext>
            </a:extLst>
          </p:cNvPr>
          <p:cNvGrpSpPr/>
          <p:nvPr/>
        </p:nvGrpSpPr>
        <p:grpSpPr>
          <a:xfrm>
            <a:off x="1465076" y="2737318"/>
            <a:ext cx="1078345" cy="1305229"/>
            <a:chOff x="1356296" y="4788324"/>
            <a:chExt cx="1078345" cy="130522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9FA1C3-F3E0-405A-AE8D-A1426E01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296" y="5009115"/>
              <a:ext cx="1078345" cy="1084438"/>
            </a:xfrm>
            <a:prstGeom prst="rect">
              <a:avLst/>
            </a:prstGeom>
          </p:spPr>
        </p:pic>
        <p:pic>
          <p:nvPicPr>
            <p:cNvPr id="1032" name="Picture 8" descr="Daum mapì ëí ì´ë¯¸ì§ ê²ìê²°ê³¼">
              <a:extLst>
                <a:ext uri="{FF2B5EF4-FFF2-40B4-BE49-F238E27FC236}">
                  <a16:creationId xmlns:a16="http://schemas.microsoft.com/office/drawing/2014/main" id="{0BA0D99F-CA70-421C-BD6D-BFF4812C3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964" y="4788324"/>
              <a:ext cx="1005403" cy="40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Odsayì ëí ì´ë¯¸ì§ ê²ìê²°ê³¼">
            <a:extLst>
              <a:ext uri="{FF2B5EF4-FFF2-40B4-BE49-F238E27FC236}">
                <a16:creationId xmlns:a16="http://schemas.microsoft.com/office/drawing/2014/main" id="{F08425FF-2B01-4D8F-8F0F-C5342CF9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204" y="3063708"/>
            <a:ext cx="1719774" cy="6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BF30D2-0DD8-44FA-B9F7-F5BAF9C81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87" y="3087598"/>
            <a:ext cx="1740364" cy="574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1ABA6F-166C-4C25-A104-77C59A0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604" y="3114482"/>
            <a:ext cx="1629468" cy="5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69E4-2A0B-4854-BFA0-D67436A4E3E0}"/>
              </a:ext>
            </a:extLst>
          </p:cNvPr>
          <p:cNvSpPr txBox="1"/>
          <p:nvPr/>
        </p:nvSpPr>
        <p:spPr>
          <a:xfrm>
            <a:off x="3652837" y="2935357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r>
              <a:rPr lang="en-US" altLang="ko-KR" sz="4000" b="1">
                <a:solidFill>
                  <a:schemeClr val="bg1"/>
                </a:solidFill>
              </a:rPr>
              <a:t>. </a:t>
            </a:r>
            <a:r>
              <a:rPr lang="ko-KR" altLang="en-US" sz="4000" b="1" dirty="0">
                <a:solidFill>
                  <a:schemeClr val="bg1"/>
                </a:solidFill>
              </a:rPr>
              <a:t>마인드맵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01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마인드맵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D8A386-DC01-4636-95AC-8B5CE18B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39" y="1494216"/>
            <a:ext cx="8990321" cy="50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0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69E4-2A0B-4854-BFA0-D67436A4E3E0}"/>
              </a:ext>
            </a:extLst>
          </p:cNvPr>
          <p:cNvSpPr txBox="1"/>
          <p:nvPr/>
        </p:nvSpPr>
        <p:spPr>
          <a:xfrm>
            <a:off x="3652837" y="2935357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DB </a:t>
            </a:r>
            <a:r>
              <a:rPr lang="ko-KR" altLang="en-US" sz="4000" b="1" dirty="0">
                <a:solidFill>
                  <a:schemeClr val="bg1"/>
                </a:solidFill>
              </a:rPr>
              <a:t>관계도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4. DB</a:t>
            </a:r>
            <a:r>
              <a:rPr lang="ko-KR" altLang="en-US" sz="2000" b="1" dirty="0">
                <a:solidFill>
                  <a:schemeClr val="bg1"/>
                </a:solidFill>
              </a:rPr>
              <a:t>관계도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DA205A-5A4D-444F-80D6-BE775539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44" y="1455505"/>
            <a:ext cx="10754412" cy="48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8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69E4-2A0B-4854-BFA0-D67436A4E3E0}"/>
              </a:ext>
            </a:extLst>
          </p:cNvPr>
          <p:cNvSpPr txBox="1"/>
          <p:nvPr/>
        </p:nvSpPr>
        <p:spPr>
          <a:xfrm>
            <a:off x="3652837" y="2935357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</a:t>
            </a:r>
            <a:r>
              <a:rPr lang="ko-KR" altLang="en-US" sz="4000" b="1" dirty="0">
                <a:solidFill>
                  <a:schemeClr val="bg1"/>
                </a:solidFill>
              </a:rPr>
              <a:t>페이지소개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73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메인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6A6283-F140-475E-8148-7E9D71DC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60" y="1634406"/>
            <a:ext cx="8183680" cy="420400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그룹 44">
            <a:extLst>
              <a:ext uri="{FF2B5EF4-FFF2-40B4-BE49-F238E27FC236}">
                <a16:creationId xmlns:a16="http://schemas.microsoft.com/office/drawing/2014/main" id="{22170994-3AAA-4F70-B629-19689A01793D}"/>
              </a:ext>
            </a:extLst>
          </p:cNvPr>
          <p:cNvGrpSpPr>
            <a:grpSpLocks/>
          </p:cNvGrpSpPr>
          <p:nvPr/>
        </p:nvGrpSpPr>
        <p:grpSpPr bwMode="auto">
          <a:xfrm>
            <a:off x="9325947" y="1956791"/>
            <a:ext cx="233363" cy="444500"/>
            <a:chOff x="1286694" y="1914525"/>
            <a:chExt cx="232594" cy="444161"/>
          </a:xfrm>
        </p:grpSpPr>
        <p:grpSp>
          <p:nvGrpSpPr>
            <p:cNvPr id="10" name="그룹 106">
              <a:extLst>
                <a:ext uri="{FF2B5EF4-FFF2-40B4-BE49-F238E27FC236}">
                  <a16:creationId xmlns:a16="http://schemas.microsoft.com/office/drawing/2014/main" id="{9A0CC4C7-F491-4480-AE59-95224D2004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2" name="타원 144">
                <a:extLst>
                  <a:ext uri="{FF2B5EF4-FFF2-40B4-BE49-F238E27FC236}">
                    <a16:creationId xmlns:a16="http://schemas.microsoft.com/office/drawing/2014/main" id="{42357414-4C31-4215-813D-A07BDC2A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타원 148">
                <a:extLst>
                  <a:ext uri="{FF2B5EF4-FFF2-40B4-BE49-F238E27FC236}">
                    <a16:creationId xmlns:a16="http://schemas.microsoft.com/office/drawing/2014/main" id="{E3F36FF8-F278-491E-95BE-16577886B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1" name="Picture 165">
              <a:extLst>
                <a:ext uri="{FF2B5EF4-FFF2-40B4-BE49-F238E27FC236}">
                  <a16:creationId xmlns:a16="http://schemas.microsoft.com/office/drawing/2014/main" id="{47DA4BF5-844C-4EFC-8B8D-D8B2881B5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5657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메인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FD0EB2-6897-439E-90DE-92EB5A4F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66" y="1938164"/>
            <a:ext cx="3346267" cy="42361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F582DE-8C4E-4F19-B6D5-F3DA0A43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90" y="1938164"/>
            <a:ext cx="3195647" cy="469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0FBE2-C35D-4B38-A755-3F54D74EA8D6}"/>
              </a:ext>
            </a:extLst>
          </p:cNvPr>
          <p:cNvSpPr txBox="1"/>
          <p:nvPr/>
        </p:nvSpPr>
        <p:spPr>
          <a:xfrm>
            <a:off x="2117346" y="15688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FBBE2-A812-401A-8889-AC9544503CFE}"/>
              </a:ext>
            </a:extLst>
          </p:cNvPr>
          <p:cNvSpPr txBox="1"/>
          <p:nvPr/>
        </p:nvSpPr>
        <p:spPr>
          <a:xfrm>
            <a:off x="6294190" y="15688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93158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메인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837022-D53F-46DB-8516-9BB28E2D02BA}"/>
              </a:ext>
            </a:extLst>
          </p:cNvPr>
          <p:cNvGrpSpPr/>
          <p:nvPr/>
        </p:nvGrpSpPr>
        <p:grpSpPr>
          <a:xfrm>
            <a:off x="2911413" y="1337337"/>
            <a:ext cx="6131678" cy="5423202"/>
            <a:chOff x="2911413" y="1337337"/>
            <a:chExt cx="6131678" cy="542320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0D1A14-577B-4FA6-B7F1-920BCA103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413" y="1337337"/>
              <a:ext cx="6131678" cy="222460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D0257D-A379-4C5B-97E2-737302DB8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015"/>
            <a:stretch/>
          </p:blipFill>
          <p:spPr>
            <a:xfrm>
              <a:off x="2911413" y="3561940"/>
              <a:ext cx="6106753" cy="3198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91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메인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8F5D2-830D-4684-A2CD-B8889AD35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06" y="1978681"/>
            <a:ext cx="7553587" cy="42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3EF4AC-50FC-4CC5-BF46-E60E64BB50A8}"/>
              </a:ext>
            </a:extLst>
          </p:cNvPr>
          <p:cNvSpPr/>
          <p:nvPr/>
        </p:nvSpPr>
        <p:spPr>
          <a:xfrm>
            <a:off x="4299616" y="0"/>
            <a:ext cx="789238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6752" y="0"/>
            <a:ext cx="4299617" cy="68580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0FEAB0-9CC0-4643-9F6E-522F6F907D82}"/>
              </a:ext>
            </a:extLst>
          </p:cNvPr>
          <p:cNvSpPr/>
          <p:nvPr/>
        </p:nvSpPr>
        <p:spPr>
          <a:xfrm>
            <a:off x="705333" y="616636"/>
            <a:ext cx="28821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B9EA47FE-71B1-47DD-AE38-F8469CBD2E9A}"/>
              </a:ext>
            </a:extLst>
          </p:cNvPr>
          <p:cNvSpPr/>
          <p:nvPr/>
        </p:nvSpPr>
        <p:spPr>
          <a:xfrm>
            <a:off x="4292865" y="1868903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지연 6">
            <a:extLst>
              <a:ext uri="{FF2B5EF4-FFF2-40B4-BE49-F238E27FC236}">
                <a16:creationId xmlns:a16="http://schemas.microsoft.com/office/drawing/2014/main" id="{9BFE0154-EA1F-4A5B-A77A-840F1A6E25B1}"/>
              </a:ext>
            </a:extLst>
          </p:cNvPr>
          <p:cNvSpPr/>
          <p:nvPr/>
        </p:nvSpPr>
        <p:spPr>
          <a:xfrm>
            <a:off x="4292865" y="2772308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지연 7">
            <a:extLst>
              <a:ext uri="{FF2B5EF4-FFF2-40B4-BE49-F238E27FC236}">
                <a16:creationId xmlns:a16="http://schemas.microsoft.com/office/drawing/2014/main" id="{23F991B4-B8BE-4C5E-8430-81C0312F9B55}"/>
              </a:ext>
            </a:extLst>
          </p:cNvPr>
          <p:cNvSpPr/>
          <p:nvPr/>
        </p:nvSpPr>
        <p:spPr>
          <a:xfrm>
            <a:off x="4292865" y="3675713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FC70DE38-D799-4A66-84BC-C258DBF597F8}"/>
              </a:ext>
            </a:extLst>
          </p:cNvPr>
          <p:cNvSpPr/>
          <p:nvPr/>
        </p:nvSpPr>
        <p:spPr>
          <a:xfrm>
            <a:off x="4292865" y="4579118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5E59701-829F-4B49-81CC-194CB728F4BD}"/>
              </a:ext>
            </a:extLst>
          </p:cNvPr>
          <p:cNvSpPr/>
          <p:nvPr/>
        </p:nvSpPr>
        <p:spPr>
          <a:xfrm>
            <a:off x="4292865" y="5482521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6AF3C7-946B-4522-85A6-53FE9DE4768A}"/>
              </a:ext>
            </a:extLst>
          </p:cNvPr>
          <p:cNvGrpSpPr/>
          <p:nvPr/>
        </p:nvGrpSpPr>
        <p:grpSpPr>
          <a:xfrm>
            <a:off x="5143240" y="1782845"/>
            <a:ext cx="4886325" cy="4070751"/>
            <a:chOff x="5165993" y="1657468"/>
            <a:chExt cx="4886325" cy="40707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56BAD9-E7C7-4EED-BE0B-DB54C88E7C42}"/>
                </a:ext>
              </a:extLst>
            </p:cNvPr>
            <p:cNvSpPr txBox="1"/>
            <p:nvPr/>
          </p:nvSpPr>
          <p:spPr>
            <a:xfrm>
              <a:off x="5165993" y="1657468"/>
              <a:ext cx="4886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프로그램 소개</a:t>
              </a:r>
              <a:endParaRPr lang="en-US" altLang="ko-KR" sz="24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6B561B-07CC-4D02-ABCC-85270EB8BD24}"/>
                </a:ext>
              </a:extLst>
            </p:cNvPr>
            <p:cNvSpPr txBox="1"/>
            <p:nvPr/>
          </p:nvSpPr>
          <p:spPr>
            <a:xfrm>
              <a:off x="5165993" y="2559739"/>
              <a:ext cx="4886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개발환경</a:t>
              </a:r>
              <a:endParaRPr lang="en-US" altLang="ko-KR" sz="24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0B3652-FD61-4902-A41D-BFF631F1793C}"/>
                </a:ext>
              </a:extLst>
            </p:cNvPr>
            <p:cNvSpPr txBox="1"/>
            <p:nvPr/>
          </p:nvSpPr>
          <p:spPr>
            <a:xfrm>
              <a:off x="5165993" y="3462010"/>
              <a:ext cx="4886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마인드맵</a:t>
              </a:r>
              <a:endParaRPr lang="en-US" altLang="ko-KR" sz="24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DE7E75-A21B-4F27-95F6-F3B66BC4E95B}"/>
                </a:ext>
              </a:extLst>
            </p:cNvPr>
            <p:cNvSpPr txBox="1"/>
            <p:nvPr/>
          </p:nvSpPr>
          <p:spPr>
            <a:xfrm>
              <a:off x="5165993" y="4364281"/>
              <a:ext cx="4886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DB</a:t>
              </a:r>
              <a:r>
                <a:rPr lang="ko-KR" altLang="en-US" sz="2400" b="1" dirty="0"/>
                <a:t>관계도</a:t>
              </a:r>
              <a:endParaRPr lang="en-US" altLang="ko-KR" sz="24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2A718B-A450-4AD8-9588-B8F55C6DAB3B}"/>
                </a:ext>
              </a:extLst>
            </p:cNvPr>
            <p:cNvSpPr txBox="1"/>
            <p:nvPr/>
          </p:nvSpPr>
          <p:spPr>
            <a:xfrm>
              <a:off x="5165993" y="5266554"/>
              <a:ext cx="4886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페이지소개</a:t>
              </a:r>
              <a:endParaRPr lang="en-US" altLang="ko-KR" sz="2400" b="1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F735FEB6-538D-4236-9A7E-AB457CA8C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26" y="3272851"/>
            <a:ext cx="2496518" cy="24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47985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관광지</a:t>
            </a:r>
            <a:r>
              <a:rPr lang="en-US" altLang="ko-KR" sz="2000" b="1" dirty="0">
                <a:solidFill>
                  <a:schemeClr val="bg1"/>
                </a:solidFill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</a:rPr>
              <a:t>맛집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4189BB-63C7-4A48-870B-60B2E1C6D734}"/>
              </a:ext>
            </a:extLst>
          </p:cNvPr>
          <p:cNvGrpSpPr/>
          <p:nvPr/>
        </p:nvGrpSpPr>
        <p:grpSpPr>
          <a:xfrm>
            <a:off x="1818763" y="1305584"/>
            <a:ext cx="8996720" cy="5210947"/>
            <a:chOff x="2284510" y="38360"/>
            <a:chExt cx="8231090" cy="655724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671ED15-383A-4C6A-AC74-517C3BEAF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510" y="38360"/>
              <a:ext cx="8231090" cy="50849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480544-E4A6-4A4E-8D36-8310502B8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510" y="5123271"/>
              <a:ext cx="8231090" cy="1472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197DF5-0A3C-4CAE-BA4A-C2CCAC06573C}"/>
              </a:ext>
            </a:extLst>
          </p:cNvPr>
          <p:cNvSpPr/>
          <p:nvPr/>
        </p:nvSpPr>
        <p:spPr>
          <a:xfrm>
            <a:off x="2925399" y="3208393"/>
            <a:ext cx="748979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44">
            <a:extLst>
              <a:ext uri="{FF2B5EF4-FFF2-40B4-BE49-F238E27FC236}">
                <a16:creationId xmlns:a16="http://schemas.microsoft.com/office/drawing/2014/main" id="{5CB82540-3CDD-45CC-8903-14326C2B2210}"/>
              </a:ext>
            </a:extLst>
          </p:cNvPr>
          <p:cNvGrpSpPr>
            <a:grpSpLocks/>
          </p:cNvGrpSpPr>
          <p:nvPr/>
        </p:nvGrpSpPr>
        <p:grpSpPr bwMode="auto">
          <a:xfrm>
            <a:off x="3379656" y="3326038"/>
            <a:ext cx="233363" cy="444500"/>
            <a:chOff x="1286694" y="1914525"/>
            <a:chExt cx="232594" cy="444161"/>
          </a:xfrm>
        </p:grpSpPr>
        <p:grpSp>
          <p:nvGrpSpPr>
            <p:cNvPr id="12" name="그룹 106">
              <a:extLst>
                <a:ext uri="{FF2B5EF4-FFF2-40B4-BE49-F238E27FC236}">
                  <a16:creationId xmlns:a16="http://schemas.microsoft.com/office/drawing/2014/main" id="{361AC6CF-72A8-4388-AE3C-B72FF0D8B3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4" name="타원 144">
                <a:extLst>
                  <a:ext uri="{FF2B5EF4-FFF2-40B4-BE49-F238E27FC236}">
                    <a16:creationId xmlns:a16="http://schemas.microsoft.com/office/drawing/2014/main" id="{B1066125-7DEF-4677-8D03-CA2C64292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타원 148">
                <a:extLst>
                  <a:ext uri="{FF2B5EF4-FFF2-40B4-BE49-F238E27FC236}">
                    <a16:creationId xmlns:a16="http://schemas.microsoft.com/office/drawing/2014/main" id="{E57E74EB-3AB5-4E48-B21F-6259190B3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3" name="Picture 165">
              <a:extLst>
                <a:ext uri="{FF2B5EF4-FFF2-40B4-BE49-F238E27FC236}">
                  <a16:creationId xmlns:a16="http://schemas.microsoft.com/office/drawing/2014/main" id="{F8F549EB-2AC7-4412-979A-A2D944B1B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C0D6C4-8042-4B45-913E-5309A9784DC9}"/>
              </a:ext>
            </a:extLst>
          </p:cNvPr>
          <p:cNvSpPr/>
          <p:nvPr/>
        </p:nvSpPr>
        <p:spPr>
          <a:xfrm>
            <a:off x="4188252" y="1420554"/>
            <a:ext cx="999765" cy="3119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20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관광지</a:t>
            </a:r>
            <a:r>
              <a:rPr lang="en-US" altLang="ko-KR" sz="2000" b="1" dirty="0">
                <a:solidFill>
                  <a:schemeClr val="bg1"/>
                </a:solidFill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</a:rPr>
              <a:t>맛집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6E72282-D7B5-4A4C-8BBF-0077C1910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30" y="1305583"/>
            <a:ext cx="8395060" cy="5210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7CBC01-F4E7-4F38-853B-40D075FDB841}"/>
              </a:ext>
            </a:extLst>
          </p:cNvPr>
          <p:cNvSpPr/>
          <p:nvPr/>
        </p:nvSpPr>
        <p:spPr>
          <a:xfrm>
            <a:off x="2128445" y="1671065"/>
            <a:ext cx="2670058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63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관광지</a:t>
            </a:r>
            <a:r>
              <a:rPr lang="en-US" altLang="ko-KR" sz="2000" b="1" dirty="0">
                <a:solidFill>
                  <a:schemeClr val="bg1"/>
                </a:solidFill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</a:rPr>
              <a:t>맛집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2ED93B-74D3-40EC-ADEA-37794D61B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29" y="1305583"/>
            <a:ext cx="8395059" cy="52109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그룹 44">
            <a:extLst>
              <a:ext uri="{FF2B5EF4-FFF2-40B4-BE49-F238E27FC236}">
                <a16:creationId xmlns:a16="http://schemas.microsoft.com/office/drawing/2014/main" id="{11E00D5C-00DB-48E6-BD16-C310A7C7C1E1}"/>
              </a:ext>
            </a:extLst>
          </p:cNvPr>
          <p:cNvGrpSpPr>
            <a:grpSpLocks/>
          </p:cNvGrpSpPr>
          <p:nvPr/>
        </p:nvGrpSpPr>
        <p:grpSpPr bwMode="auto">
          <a:xfrm>
            <a:off x="4707354" y="3429000"/>
            <a:ext cx="233363" cy="444500"/>
            <a:chOff x="1286694" y="1914525"/>
            <a:chExt cx="232594" cy="444161"/>
          </a:xfrm>
        </p:grpSpPr>
        <p:grpSp>
          <p:nvGrpSpPr>
            <p:cNvPr id="10" name="그룹 106">
              <a:extLst>
                <a:ext uri="{FF2B5EF4-FFF2-40B4-BE49-F238E27FC236}">
                  <a16:creationId xmlns:a16="http://schemas.microsoft.com/office/drawing/2014/main" id="{DD23530F-8B34-4E10-888B-EB28845E07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3" name="타원 144">
                <a:extLst>
                  <a:ext uri="{FF2B5EF4-FFF2-40B4-BE49-F238E27FC236}">
                    <a16:creationId xmlns:a16="http://schemas.microsoft.com/office/drawing/2014/main" id="{7273988C-D358-42EB-9C24-A39BCA268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타원 148">
                <a:extLst>
                  <a:ext uri="{FF2B5EF4-FFF2-40B4-BE49-F238E27FC236}">
                    <a16:creationId xmlns:a16="http://schemas.microsoft.com/office/drawing/2014/main" id="{67C224DD-635F-4CB3-B14B-8F071C5BD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2" name="Picture 165">
              <a:extLst>
                <a:ext uri="{FF2B5EF4-FFF2-40B4-BE49-F238E27FC236}">
                  <a16:creationId xmlns:a16="http://schemas.microsoft.com/office/drawing/2014/main" id="{6A6AF57A-5EBD-4AC1-BDBF-6EBAB0967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43CC90-5238-4177-9EB7-94883E90C4DC}"/>
              </a:ext>
            </a:extLst>
          </p:cNvPr>
          <p:cNvSpPr/>
          <p:nvPr/>
        </p:nvSpPr>
        <p:spPr>
          <a:xfrm>
            <a:off x="4745810" y="1728132"/>
            <a:ext cx="268683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920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관광지</a:t>
            </a:r>
            <a:r>
              <a:rPr lang="en-US" altLang="ko-KR" sz="2000" b="1" dirty="0">
                <a:solidFill>
                  <a:schemeClr val="bg1"/>
                </a:solidFill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</a:rPr>
              <a:t>맛집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4B2CB9-C2CE-4C9D-8232-661D7AB8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305583"/>
            <a:ext cx="8299388" cy="5162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837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관광지</a:t>
            </a:r>
            <a:r>
              <a:rPr lang="en-US" altLang="ko-KR" sz="2000" b="1" dirty="0">
                <a:solidFill>
                  <a:schemeClr val="bg1"/>
                </a:solidFill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</a:rPr>
              <a:t>맛집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40F5FE-334F-417F-96E4-96DAFD322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305583"/>
            <a:ext cx="8051800" cy="4985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94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4117BF-51DF-421F-A28E-9E468453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1" y="1305584"/>
            <a:ext cx="8051798" cy="4985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5057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E62637-D006-44BD-A584-E444BDB8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2" y="1305584"/>
            <a:ext cx="8051798" cy="4985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5C09CE-7804-4C19-9890-EC62CB2AFDCC}"/>
              </a:ext>
            </a:extLst>
          </p:cNvPr>
          <p:cNvSpPr/>
          <p:nvPr/>
        </p:nvSpPr>
        <p:spPr>
          <a:xfrm>
            <a:off x="3423361" y="3412222"/>
            <a:ext cx="1009037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52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44E10B-12D6-4C89-B90A-E98CFD54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1305584"/>
            <a:ext cx="8051797" cy="4985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6E0444-2ED5-446E-ABF2-57A79255767C}"/>
              </a:ext>
            </a:extLst>
          </p:cNvPr>
          <p:cNvSpPr/>
          <p:nvPr/>
        </p:nvSpPr>
        <p:spPr>
          <a:xfrm>
            <a:off x="3423361" y="3733101"/>
            <a:ext cx="1207362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10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482AB0-0768-49BF-AB2C-19FB6F33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1305584"/>
            <a:ext cx="8051797" cy="4985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849733-8399-443D-9A5B-4A1AAACE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1305584"/>
            <a:ext cx="8051797" cy="49855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98F932-E93E-443D-942D-EA0B5537143F}"/>
              </a:ext>
            </a:extLst>
          </p:cNvPr>
          <p:cNvSpPr/>
          <p:nvPr/>
        </p:nvSpPr>
        <p:spPr>
          <a:xfrm>
            <a:off x="4878032" y="2482944"/>
            <a:ext cx="92657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44">
            <a:extLst>
              <a:ext uri="{FF2B5EF4-FFF2-40B4-BE49-F238E27FC236}">
                <a16:creationId xmlns:a16="http://schemas.microsoft.com/office/drawing/2014/main" id="{A27741C0-D5C8-4304-8818-6F283A8CC076}"/>
              </a:ext>
            </a:extLst>
          </p:cNvPr>
          <p:cNvGrpSpPr>
            <a:grpSpLocks/>
          </p:cNvGrpSpPr>
          <p:nvPr/>
        </p:nvGrpSpPr>
        <p:grpSpPr bwMode="auto">
          <a:xfrm>
            <a:off x="5653073" y="2638141"/>
            <a:ext cx="233363" cy="444500"/>
            <a:chOff x="1286694" y="1914525"/>
            <a:chExt cx="232594" cy="444161"/>
          </a:xfrm>
        </p:grpSpPr>
        <p:grpSp>
          <p:nvGrpSpPr>
            <p:cNvPr id="11" name="그룹 106">
              <a:extLst>
                <a:ext uri="{FF2B5EF4-FFF2-40B4-BE49-F238E27FC236}">
                  <a16:creationId xmlns:a16="http://schemas.microsoft.com/office/drawing/2014/main" id="{0B40469F-3022-4699-987B-AA5F4C85B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3" name="타원 144">
                <a:extLst>
                  <a:ext uri="{FF2B5EF4-FFF2-40B4-BE49-F238E27FC236}">
                    <a16:creationId xmlns:a16="http://schemas.microsoft.com/office/drawing/2014/main" id="{379AA592-4F5D-49CC-986D-1DCD73F32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타원 148">
                <a:extLst>
                  <a:ext uri="{FF2B5EF4-FFF2-40B4-BE49-F238E27FC236}">
                    <a16:creationId xmlns:a16="http://schemas.microsoft.com/office/drawing/2014/main" id="{295B6B2C-EB78-4556-83C8-1FD0ADE4A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2" name="Picture 165">
              <a:extLst>
                <a:ext uri="{FF2B5EF4-FFF2-40B4-BE49-F238E27FC236}">
                  <a16:creationId xmlns:a16="http://schemas.microsoft.com/office/drawing/2014/main" id="{220C5421-75AB-4BCD-994A-E2FF7BC24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28167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78E9D9-4A66-4C9A-8FC2-0F587BB3D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" t="1220" b="1527"/>
          <a:stretch/>
        </p:blipFill>
        <p:spPr>
          <a:xfrm>
            <a:off x="2070099" y="1305584"/>
            <a:ext cx="8051797" cy="4985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C7EEDF8-DE7F-4F47-B7FF-B85DD8D754EB}"/>
              </a:ext>
            </a:extLst>
          </p:cNvPr>
          <p:cNvSpPr/>
          <p:nvPr/>
        </p:nvSpPr>
        <p:spPr>
          <a:xfrm>
            <a:off x="8590326" y="1912690"/>
            <a:ext cx="1266737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44">
            <a:extLst>
              <a:ext uri="{FF2B5EF4-FFF2-40B4-BE49-F238E27FC236}">
                <a16:creationId xmlns:a16="http://schemas.microsoft.com/office/drawing/2014/main" id="{73166649-EF87-40BE-B21D-F3C1B292D87B}"/>
              </a:ext>
            </a:extLst>
          </p:cNvPr>
          <p:cNvGrpSpPr>
            <a:grpSpLocks/>
          </p:cNvGrpSpPr>
          <p:nvPr/>
        </p:nvGrpSpPr>
        <p:grpSpPr bwMode="auto">
          <a:xfrm>
            <a:off x="9756116" y="2000833"/>
            <a:ext cx="233363" cy="444500"/>
            <a:chOff x="1286694" y="1914525"/>
            <a:chExt cx="232594" cy="444161"/>
          </a:xfrm>
        </p:grpSpPr>
        <p:grpSp>
          <p:nvGrpSpPr>
            <p:cNvPr id="12" name="그룹 106">
              <a:extLst>
                <a:ext uri="{FF2B5EF4-FFF2-40B4-BE49-F238E27FC236}">
                  <a16:creationId xmlns:a16="http://schemas.microsoft.com/office/drawing/2014/main" id="{08D1F43C-5D55-4B70-A562-78A5CD68C9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4" name="타원 144">
                <a:extLst>
                  <a:ext uri="{FF2B5EF4-FFF2-40B4-BE49-F238E27FC236}">
                    <a16:creationId xmlns:a16="http://schemas.microsoft.com/office/drawing/2014/main" id="{0022CEF5-2E5E-4267-8B74-A670F42E6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타원 148">
                <a:extLst>
                  <a:ext uri="{FF2B5EF4-FFF2-40B4-BE49-F238E27FC236}">
                    <a16:creationId xmlns:a16="http://schemas.microsoft.com/office/drawing/2014/main" id="{BA2B859F-AADE-4C59-A00E-DDF3715E2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3" name="Picture 165">
              <a:extLst>
                <a:ext uri="{FF2B5EF4-FFF2-40B4-BE49-F238E27FC236}">
                  <a16:creationId xmlns:a16="http://schemas.microsoft.com/office/drawing/2014/main" id="{EC31A639-14F9-4A7A-B4FE-53A10CE19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887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69E4-2A0B-4854-BFA0-D67436A4E3E0}"/>
              </a:ext>
            </a:extLst>
          </p:cNvPr>
          <p:cNvSpPr txBox="1"/>
          <p:nvPr/>
        </p:nvSpPr>
        <p:spPr>
          <a:xfrm>
            <a:off x="3652837" y="2935357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ko-KR" altLang="en-US" sz="4000" b="1" dirty="0">
                <a:solidFill>
                  <a:schemeClr val="bg1"/>
                </a:solidFill>
              </a:rPr>
              <a:t>프로그램 소개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78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27CF9-D779-4C0B-BC12-B2F1AD37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1305388"/>
            <a:ext cx="8051797" cy="49857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6550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D3DDB6-1F32-4664-B2A3-9F89C7F2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1305388"/>
            <a:ext cx="8051797" cy="4985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279DDA0-D90D-4AA2-877A-6E927A282CC1}"/>
              </a:ext>
            </a:extLst>
          </p:cNvPr>
          <p:cNvSpPr/>
          <p:nvPr/>
        </p:nvSpPr>
        <p:spPr>
          <a:xfrm>
            <a:off x="3015676" y="2659113"/>
            <a:ext cx="92657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24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E2F816-F87E-4478-A44D-9BAEF7DF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1291645"/>
            <a:ext cx="8051797" cy="4985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07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2E7911-A2F5-4B0E-A0C5-55BF5745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1305584"/>
            <a:ext cx="8051797" cy="49717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199F46-A128-4A5D-B077-C7D2447D61A4}"/>
              </a:ext>
            </a:extLst>
          </p:cNvPr>
          <p:cNvSpPr/>
          <p:nvPr/>
        </p:nvSpPr>
        <p:spPr>
          <a:xfrm>
            <a:off x="3873500" y="2642335"/>
            <a:ext cx="92657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543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199F46-A128-4A5D-B077-C7D2447D61A4}"/>
              </a:ext>
            </a:extLst>
          </p:cNvPr>
          <p:cNvSpPr/>
          <p:nvPr/>
        </p:nvSpPr>
        <p:spPr>
          <a:xfrm>
            <a:off x="3873500" y="2642335"/>
            <a:ext cx="92657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E3A566-89D2-4BFF-9AA5-D8606DC8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1" y="1305584"/>
            <a:ext cx="8051797" cy="4949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3241C0-541A-445C-B1D2-64B137B823D4}"/>
              </a:ext>
            </a:extLst>
          </p:cNvPr>
          <p:cNvSpPr/>
          <p:nvPr/>
        </p:nvSpPr>
        <p:spPr>
          <a:xfrm>
            <a:off x="4741353" y="2642334"/>
            <a:ext cx="92657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886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482AB0-0768-49BF-AB2C-19FB6F33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1305584"/>
            <a:ext cx="8051797" cy="4985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849733-8399-443D-9A5B-4A1AAACE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1305584"/>
            <a:ext cx="8051797" cy="49855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98F932-E93E-443D-942D-EA0B5537143F}"/>
              </a:ext>
            </a:extLst>
          </p:cNvPr>
          <p:cNvSpPr/>
          <p:nvPr/>
        </p:nvSpPr>
        <p:spPr>
          <a:xfrm>
            <a:off x="6580997" y="2482944"/>
            <a:ext cx="92657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44">
            <a:extLst>
              <a:ext uri="{FF2B5EF4-FFF2-40B4-BE49-F238E27FC236}">
                <a16:creationId xmlns:a16="http://schemas.microsoft.com/office/drawing/2014/main" id="{A27741C0-D5C8-4304-8818-6F283A8CC076}"/>
              </a:ext>
            </a:extLst>
          </p:cNvPr>
          <p:cNvGrpSpPr>
            <a:grpSpLocks/>
          </p:cNvGrpSpPr>
          <p:nvPr/>
        </p:nvGrpSpPr>
        <p:grpSpPr bwMode="auto">
          <a:xfrm>
            <a:off x="7356038" y="2638141"/>
            <a:ext cx="233363" cy="444500"/>
            <a:chOff x="1286694" y="1914525"/>
            <a:chExt cx="232594" cy="444161"/>
          </a:xfrm>
        </p:grpSpPr>
        <p:grpSp>
          <p:nvGrpSpPr>
            <p:cNvPr id="11" name="그룹 106">
              <a:extLst>
                <a:ext uri="{FF2B5EF4-FFF2-40B4-BE49-F238E27FC236}">
                  <a16:creationId xmlns:a16="http://schemas.microsoft.com/office/drawing/2014/main" id="{0B40469F-3022-4699-987B-AA5F4C85B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3" name="타원 144">
                <a:extLst>
                  <a:ext uri="{FF2B5EF4-FFF2-40B4-BE49-F238E27FC236}">
                    <a16:creationId xmlns:a16="http://schemas.microsoft.com/office/drawing/2014/main" id="{379AA592-4F5D-49CC-986D-1DCD73F32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타원 148">
                <a:extLst>
                  <a:ext uri="{FF2B5EF4-FFF2-40B4-BE49-F238E27FC236}">
                    <a16:creationId xmlns:a16="http://schemas.microsoft.com/office/drawing/2014/main" id="{295B6B2C-EB78-4556-83C8-1FD0ADE4A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2" name="Picture 165">
              <a:extLst>
                <a:ext uri="{FF2B5EF4-FFF2-40B4-BE49-F238E27FC236}">
                  <a16:creationId xmlns:a16="http://schemas.microsoft.com/office/drawing/2014/main" id="{220C5421-75AB-4BCD-994A-E2FF7BC24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6914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44FADD-E615-4266-91F1-85A2B80E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1337337"/>
            <a:ext cx="8051797" cy="4953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F0B379D-A2B6-4F39-AF96-1768CE6E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1337337"/>
            <a:ext cx="8051797" cy="49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98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함께 타요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F2AB93-B1F2-4F2B-9029-D2243277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59" y="1575751"/>
            <a:ext cx="8372082" cy="4224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6799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함께 타요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FF0B86-4894-41C8-901C-065E1B520B7B}"/>
              </a:ext>
            </a:extLst>
          </p:cNvPr>
          <p:cNvGrpSpPr/>
          <p:nvPr/>
        </p:nvGrpSpPr>
        <p:grpSpPr>
          <a:xfrm>
            <a:off x="2930463" y="1400898"/>
            <a:ext cx="6740854" cy="5418742"/>
            <a:chOff x="2930463" y="1400898"/>
            <a:chExt cx="6740854" cy="54187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DEB425C-7AEA-48B0-BA2B-9056C9216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0463" y="3661635"/>
              <a:ext cx="6740854" cy="31580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C610505-50F4-4816-AC37-77090CAB9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0463" y="1400898"/>
              <a:ext cx="6740854" cy="2383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A1B639-75D0-4DF1-ACF2-077A88E86012}"/>
              </a:ext>
            </a:extLst>
          </p:cNvPr>
          <p:cNvSpPr/>
          <p:nvPr/>
        </p:nvSpPr>
        <p:spPr>
          <a:xfrm>
            <a:off x="3250568" y="2278077"/>
            <a:ext cx="1522768" cy="1530525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44">
            <a:extLst>
              <a:ext uri="{FF2B5EF4-FFF2-40B4-BE49-F238E27FC236}">
                <a16:creationId xmlns:a16="http://schemas.microsoft.com/office/drawing/2014/main" id="{74340313-865B-450E-ABB4-F3F4D7C6F8D9}"/>
              </a:ext>
            </a:extLst>
          </p:cNvPr>
          <p:cNvGrpSpPr>
            <a:grpSpLocks/>
          </p:cNvGrpSpPr>
          <p:nvPr/>
        </p:nvGrpSpPr>
        <p:grpSpPr bwMode="auto">
          <a:xfrm>
            <a:off x="4431633" y="3504756"/>
            <a:ext cx="233363" cy="444500"/>
            <a:chOff x="1286694" y="1914525"/>
            <a:chExt cx="232594" cy="444161"/>
          </a:xfrm>
        </p:grpSpPr>
        <p:grpSp>
          <p:nvGrpSpPr>
            <p:cNvPr id="12" name="그룹 106">
              <a:extLst>
                <a:ext uri="{FF2B5EF4-FFF2-40B4-BE49-F238E27FC236}">
                  <a16:creationId xmlns:a16="http://schemas.microsoft.com/office/drawing/2014/main" id="{FCE2B3CE-105A-4C7D-AA23-F8525E30A6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4" name="타원 144">
                <a:extLst>
                  <a:ext uri="{FF2B5EF4-FFF2-40B4-BE49-F238E27FC236}">
                    <a16:creationId xmlns:a16="http://schemas.microsoft.com/office/drawing/2014/main" id="{DDF66626-465E-4F46-8903-68246A641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타원 148">
                <a:extLst>
                  <a:ext uri="{FF2B5EF4-FFF2-40B4-BE49-F238E27FC236}">
                    <a16:creationId xmlns:a16="http://schemas.microsoft.com/office/drawing/2014/main" id="{F69CD593-5E15-47DB-B317-81469B58F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3" name="Picture 165">
              <a:extLst>
                <a:ext uri="{FF2B5EF4-FFF2-40B4-BE49-F238E27FC236}">
                  <a16:creationId xmlns:a16="http://schemas.microsoft.com/office/drawing/2014/main" id="{FA011E85-20E6-4C58-9F21-32221556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76491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함께 타요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50584E-B9A3-4471-8EE6-84A6E51E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5" y="1255070"/>
            <a:ext cx="6057900" cy="5267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BA6910-EBB8-402D-B7A1-354B62DC2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50"/>
          <a:stretch/>
        </p:blipFill>
        <p:spPr>
          <a:xfrm>
            <a:off x="7469553" y="2228832"/>
            <a:ext cx="2681126" cy="2234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C8323-03E8-45C5-8271-0EE8199B5F86}"/>
              </a:ext>
            </a:extLst>
          </p:cNvPr>
          <p:cNvSpPr/>
          <p:nvPr/>
        </p:nvSpPr>
        <p:spPr>
          <a:xfrm>
            <a:off x="4861254" y="3118607"/>
            <a:ext cx="92657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44">
            <a:extLst>
              <a:ext uri="{FF2B5EF4-FFF2-40B4-BE49-F238E27FC236}">
                <a16:creationId xmlns:a16="http://schemas.microsoft.com/office/drawing/2014/main" id="{BB73CDAC-DBA9-4120-8687-3C9BDDB585D8}"/>
              </a:ext>
            </a:extLst>
          </p:cNvPr>
          <p:cNvGrpSpPr>
            <a:grpSpLocks/>
          </p:cNvGrpSpPr>
          <p:nvPr/>
        </p:nvGrpSpPr>
        <p:grpSpPr bwMode="auto">
          <a:xfrm>
            <a:off x="5636295" y="3273804"/>
            <a:ext cx="233363" cy="444500"/>
            <a:chOff x="1286694" y="1914525"/>
            <a:chExt cx="232594" cy="444161"/>
          </a:xfrm>
        </p:grpSpPr>
        <p:grpSp>
          <p:nvGrpSpPr>
            <p:cNvPr id="12" name="그룹 106">
              <a:extLst>
                <a:ext uri="{FF2B5EF4-FFF2-40B4-BE49-F238E27FC236}">
                  <a16:creationId xmlns:a16="http://schemas.microsoft.com/office/drawing/2014/main" id="{359DE7F5-8A8F-4EB4-B4FD-06E27E8918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4" name="타원 144">
                <a:extLst>
                  <a:ext uri="{FF2B5EF4-FFF2-40B4-BE49-F238E27FC236}">
                    <a16:creationId xmlns:a16="http://schemas.microsoft.com/office/drawing/2014/main" id="{921913D5-84EF-4364-AF93-9FE491252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타원 148">
                <a:extLst>
                  <a:ext uri="{FF2B5EF4-FFF2-40B4-BE49-F238E27FC236}">
                    <a16:creationId xmlns:a16="http://schemas.microsoft.com/office/drawing/2014/main" id="{BB870277-5F0D-4022-8775-D5BE31139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3" name="Picture 165">
              <a:extLst>
                <a:ext uri="{FF2B5EF4-FFF2-40B4-BE49-F238E27FC236}">
                  <a16:creationId xmlns:a16="http://schemas.microsoft.com/office/drawing/2014/main" id="{06BA1DB6-5E8D-4F76-9DD6-32CE6499E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6D134BD-ABD6-4ACD-AA2B-BA7805154652}"/>
              </a:ext>
            </a:extLst>
          </p:cNvPr>
          <p:cNvCxnSpPr>
            <a:cxnSpLocks/>
            <a:stCxn id="13" idx="0"/>
            <a:endCxn id="5" idx="1"/>
          </p:cNvCxnSpPr>
          <p:nvPr/>
        </p:nvCxnSpPr>
        <p:spPr>
          <a:xfrm>
            <a:off x="5762765" y="3324674"/>
            <a:ext cx="1706788" cy="21533"/>
          </a:xfrm>
          <a:prstGeom prst="straightConnector1">
            <a:avLst/>
          </a:prstGeom>
          <a:ln w="57150">
            <a:solidFill>
              <a:srgbClr val="FFE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7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프로그램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개발배경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9" name="모서리가 둥근 직사각형 21">
            <a:extLst>
              <a:ext uri="{FF2B5EF4-FFF2-40B4-BE49-F238E27FC236}">
                <a16:creationId xmlns:a16="http://schemas.microsoft.com/office/drawing/2014/main" id="{E21575AC-0DD5-4913-BDC4-26885FED8B69}"/>
              </a:ext>
            </a:extLst>
          </p:cNvPr>
          <p:cNvSpPr/>
          <p:nvPr/>
        </p:nvSpPr>
        <p:spPr>
          <a:xfrm>
            <a:off x="4287318" y="1598991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3">
            <a:extLst>
              <a:ext uri="{FF2B5EF4-FFF2-40B4-BE49-F238E27FC236}">
                <a16:creationId xmlns:a16="http://schemas.microsoft.com/office/drawing/2014/main" id="{DE707531-B45C-4087-B163-10A8C6DA4BA6}"/>
              </a:ext>
            </a:extLst>
          </p:cNvPr>
          <p:cNvSpPr/>
          <p:nvPr/>
        </p:nvSpPr>
        <p:spPr>
          <a:xfrm>
            <a:off x="8156560" y="1595829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32">
            <a:extLst>
              <a:ext uri="{FF2B5EF4-FFF2-40B4-BE49-F238E27FC236}">
                <a16:creationId xmlns:a16="http://schemas.microsoft.com/office/drawing/2014/main" id="{A0E67FCD-D5D1-44E1-8A59-57BE73FFC4EC}"/>
              </a:ext>
            </a:extLst>
          </p:cNvPr>
          <p:cNvSpPr/>
          <p:nvPr/>
        </p:nvSpPr>
        <p:spPr>
          <a:xfrm>
            <a:off x="4543381" y="3653911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33">
            <a:extLst>
              <a:ext uri="{FF2B5EF4-FFF2-40B4-BE49-F238E27FC236}">
                <a16:creationId xmlns:a16="http://schemas.microsoft.com/office/drawing/2014/main" id="{6CB7BF2F-E899-4AC8-9D89-6CF3664A2517}"/>
              </a:ext>
            </a:extLst>
          </p:cNvPr>
          <p:cNvSpPr/>
          <p:nvPr/>
        </p:nvSpPr>
        <p:spPr>
          <a:xfrm>
            <a:off x="5086838" y="3406589"/>
            <a:ext cx="2049983" cy="54855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스투비플래너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34">
            <a:extLst>
              <a:ext uri="{FF2B5EF4-FFF2-40B4-BE49-F238E27FC236}">
                <a16:creationId xmlns:a16="http://schemas.microsoft.com/office/drawing/2014/main" id="{EF2FD14B-F80D-42ED-8B25-DAA85A046B29}"/>
              </a:ext>
            </a:extLst>
          </p:cNvPr>
          <p:cNvSpPr/>
          <p:nvPr/>
        </p:nvSpPr>
        <p:spPr>
          <a:xfrm>
            <a:off x="8443954" y="3653911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E46031A5-FF48-42DE-817D-B5715A2262E4}"/>
              </a:ext>
            </a:extLst>
          </p:cNvPr>
          <p:cNvSpPr/>
          <p:nvPr/>
        </p:nvSpPr>
        <p:spPr>
          <a:xfrm>
            <a:off x="8987411" y="3406589"/>
            <a:ext cx="2049983" cy="54855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투어팁스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2092AB-A222-422F-95DE-853755EEF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20"/>
          <a:stretch/>
        </p:blipFill>
        <p:spPr>
          <a:xfrm>
            <a:off x="4656703" y="2040479"/>
            <a:ext cx="3023577" cy="9908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47E957-1389-43C5-9BE7-888BDB2A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372" y="1938049"/>
            <a:ext cx="2964060" cy="1176182"/>
          </a:xfrm>
          <a:prstGeom prst="rect">
            <a:avLst/>
          </a:prstGeom>
        </p:spPr>
      </p:pic>
      <p:sp>
        <p:nvSpPr>
          <p:cNvPr id="20" name="모서리가 둥근 직사각형 21">
            <a:extLst>
              <a:ext uri="{FF2B5EF4-FFF2-40B4-BE49-F238E27FC236}">
                <a16:creationId xmlns:a16="http://schemas.microsoft.com/office/drawing/2014/main" id="{A03F3556-9864-4246-9D46-653E0C6FE711}"/>
              </a:ext>
            </a:extLst>
          </p:cNvPr>
          <p:cNvSpPr/>
          <p:nvPr/>
        </p:nvSpPr>
        <p:spPr>
          <a:xfrm>
            <a:off x="439218" y="1598991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32">
            <a:extLst>
              <a:ext uri="{FF2B5EF4-FFF2-40B4-BE49-F238E27FC236}">
                <a16:creationId xmlns:a16="http://schemas.microsoft.com/office/drawing/2014/main" id="{EA350729-248A-4F1E-96AE-3D4D69003752}"/>
              </a:ext>
            </a:extLst>
          </p:cNvPr>
          <p:cNvSpPr/>
          <p:nvPr/>
        </p:nvSpPr>
        <p:spPr>
          <a:xfrm>
            <a:off x="695281" y="3653911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5FF4EB-F809-491F-B8E2-79A14E1FB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079"/>
          <a:stretch/>
        </p:blipFill>
        <p:spPr>
          <a:xfrm>
            <a:off x="643691" y="1906125"/>
            <a:ext cx="3204232" cy="1376803"/>
          </a:xfrm>
          <a:prstGeom prst="rect">
            <a:avLst/>
          </a:prstGeom>
        </p:spPr>
      </p:pic>
      <p:sp>
        <p:nvSpPr>
          <p:cNvPr id="32" name="모서리가 둥근 직사각형 26">
            <a:extLst>
              <a:ext uri="{FF2B5EF4-FFF2-40B4-BE49-F238E27FC236}">
                <a16:creationId xmlns:a16="http://schemas.microsoft.com/office/drawing/2014/main" id="{51BE4089-6646-45E3-8DC9-A7C1B9600582}"/>
              </a:ext>
            </a:extLst>
          </p:cNvPr>
          <p:cNvSpPr/>
          <p:nvPr/>
        </p:nvSpPr>
        <p:spPr>
          <a:xfrm>
            <a:off x="1154606" y="3379632"/>
            <a:ext cx="2049983" cy="5485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노랑풍선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DD82D-D316-4EA8-841F-65961CFFE9A9}"/>
              </a:ext>
            </a:extLst>
          </p:cNvPr>
          <p:cNvSpPr txBox="1"/>
          <p:nvPr/>
        </p:nvSpPr>
        <p:spPr>
          <a:xfrm>
            <a:off x="8878927" y="4612252"/>
            <a:ext cx="226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여행지 정보</a:t>
            </a:r>
            <a:r>
              <a:rPr lang="en-US" altLang="ko-KR" sz="2000" b="1" dirty="0"/>
              <a:t>O</a:t>
            </a:r>
          </a:p>
          <a:p>
            <a:pPr algn="ctr"/>
            <a:r>
              <a:rPr lang="ko-KR" altLang="en-US" sz="2000" b="1" dirty="0"/>
              <a:t>일정 짜기 </a:t>
            </a:r>
            <a:r>
              <a:rPr lang="en-US" altLang="ko-KR" sz="2000" b="1" dirty="0"/>
              <a:t>X</a:t>
            </a:r>
          </a:p>
          <a:p>
            <a:pPr algn="ctr"/>
            <a:r>
              <a:rPr lang="ko-KR" altLang="en-US" sz="2000" b="1" dirty="0"/>
              <a:t>교통수단의 한계</a:t>
            </a:r>
            <a:endParaRPr lang="en-US" altLang="ko-KR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92E391-0C22-4542-9E55-1B6296AD380D}"/>
              </a:ext>
            </a:extLst>
          </p:cNvPr>
          <p:cNvSpPr txBox="1"/>
          <p:nvPr/>
        </p:nvSpPr>
        <p:spPr>
          <a:xfrm>
            <a:off x="4879589" y="4857145"/>
            <a:ext cx="257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유럽여행 전문사이트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CB0787-C6CB-4E6D-91EA-69BFCAE3988D}"/>
              </a:ext>
            </a:extLst>
          </p:cNvPr>
          <p:cNvSpPr txBox="1"/>
          <p:nvPr/>
        </p:nvSpPr>
        <p:spPr>
          <a:xfrm>
            <a:off x="695281" y="4595536"/>
            <a:ext cx="3208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패키지 여행 전문사이트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복잡한 </a:t>
            </a:r>
            <a:r>
              <a:rPr lang="en-US" altLang="ko-KR" sz="2000" b="1" dirty="0"/>
              <a:t>UI</a:t>
            </a:r>
          </a:p>
          <a:p>
            <a:pPr algn="ctr"/>
            <a:r>
              <a:rPr lang="ko-KR" altLang="en-US" sz="2000" b="1" dirty="0"/>
              <a:t>잡다한 정보가 많다</a:t>
            </a:r>
            <a:endParaRPr lang="en-US" altLang="ko-KR" sz="2000" b="1" dirty="0"/>
          </a:p>
          <a:p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49292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함께 타요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50584E-B9A3-4471-8EE6-84A6E51E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5" y="1255070"/>
            <a:ext cx="6057900" cy="5267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BA6910-EBB8-402D-B7A1-354B62DC2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50"/>
          <a:stretch/>
        </p:blipFill>
        <p:spPr>
          <a:xfrm>
            <a:off x="7394663" y="2177691"/>
            <a:ext cx="2681126" cy="3081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C8323-03E8-45C5-8271-0EE8199B5F86}"/>
              </a:ext>
            </a:extLst>
          </p:cNvPr>
          <p:cNvSpPr/>
          <p:nvPr/>
        </p:nvSpPr>
        <p:spPr>
          <a:xfrm>
            <a:off x="5774874" y="3118607"/>
            <a:ext cx="92657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44">
            <a:extLst>
              <a:ext uri="{FF2B5EF4-FFF2-40B4-BE49-F238E27FC236}">
                <a16:creationId xmlns:a16="http://schemas.microsoft.com/office/drawing/2014/main" id="{BB73CDAC-DBA9-4120-8687-3C9BDDB585D8}"/>
              </a:ext>
            </a:extLst>
          </p:cNvPr>
          <p:cNvGrpSpPr>
            <a:grpSpLocks/>
          </p:cNvGrpSpPr>
          <p:nvPr/>
        </p:nvGrpSpPr>
        <p:grpSpPr bwMode="auto">
          <a:xfrm>
            <a:off x="6468087" y="3273803"/>
            <a:ext cx="233363" cy="444500"/>
            <a:chOff x="1286694" y="1914525"/>
            <a:chExt cx="232594" cy="444161"/>
          </a:xfrm>
        </p:grpSpPr>
        <p:grpSp>
          <p:nvGrpSpPr>
            <p:cNvPr id="12" name="그룹 106">
              <a:extLst>
                <a:ext uri="{FF2B5EF4-FFF2-40B4-BE49-F238E27FC236}">
                  <a16:creationId xmlns:a16="http://schemas.microsoft.com/office/drawing/2014/main" id="{359DE7F5-8A8F-4EB4-B4FD-06E27E8918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4" name="타원 144">
                <a:extLst>
                  <a:ext uri="{FF2B5EF4-FFF2-40B4-BE49-F238E27FC236}">
                    <a16:creationId xmlns:a16="http://schemas.microsoft.com/office/drawing/2014/main" id="{921913D5-84EF-4364-AF93-9FE491252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타원 148">
                <a:extLst>
                  <a:ext uri="{FF2B5EF4-FFF2-40B4-BE49-F238E27FC236}">
                    <a16:creationId xmlns:a16="http://schemas.microsoft.com/office/drawing/2014/main" id="{BB870277-5F0D-4022-8775-D5BE31139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3" name="Picture 165">
              <a:extLst>
                <a:ext uri="{FF2B5EF4-FFF2-40B4-BE49-F238E27FC236}">
                  <a16:creationId xmlns:a16="http://schemas.microsoft.com/office/drawing/2014/main" id="{06BA1DB6-5E8D-4F76-9DD6-32CE6499E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A25DD9-DD15-4AE8-8FD6-F9D471D2ED8A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594557" y="3324673"/>
            <a:ext cx="888423" cy="0"/>
          </a:xfrm>
          <a:prstGeom prst="straightConnector1">
            <a:avLst/>
          </a:prstGeom>
          <a:ln w="57150">
            <a:solidFill>
              <a:srgbClr val="FFE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444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My Page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480662-B401-4CC7-B3B2-B35025C8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46" y="1525237"/>
            <a:ext cx="6654829" cy="3265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94F59B-8859-41CE-9C76-B087375FD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21" y="3158198"/>
            <a:ext cx="6654829" cy="3177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C97950-C21C-4258-9CB6-39E04A8174DC}"/>
              </a:ext>
            </a:extLst>
          </p:cNvPr>
          <p:cNvSpPr/>
          <p:nvPr/>
        </p:nvSpPr>
        <p:spPr>
          <a:xfrm>
            <a:off x="375146" y="1862356"/>
            <a:ext cx="1009037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D993D9-8775-40F9-88EC-26D662225B49}"/>
              </a:ext>
            </a:extLst>
          </p:cNvPr>
          <p:cNvSpPr/>
          <p:nvPr/>
        </p:nvSpPr>
        <p:spPr>
          <a:xfrm>
            <a:off x="5608259" y="3491219"/>
            <a:ext cx="1009037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38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My Page</a:t>
            </a: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44A06C-3109-4338-9DCE-35D8C070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45" y="1525237"/>
            <a:ext cx="6654829" cy="3116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157D37-C4AE-4FE5-8922-1F1EB5AC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75" y="2864575"/>
            <a:ext cx="6654829" cy="3555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1CFBFF-4CE3-4058-A2DA-9BA912BE9BAD}"/>
              </a:ext>
            </a:extLst>
          </p:cNvPr>
          <p:cNvSpPr/>
          <p:nvPr/>
        </p:nvSpPr>
        <p:spPr>
          <a:xfrm>
            <a:off x="2153612" y="1820196"/>
            <a:ext cx="1009037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68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My Page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CB2135-EE00-4320-93FF-DB89FA47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418872"/>
            <a:ext cx="9305925" cy="5229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6FEFC4-12B0-46A8-97BD-790D780F40CA}"/>
              </a:ext>
            </a:extLst>
          </p:cNvPr>
          <p:cNvSpPr/>
          <p:nvPr/>
        </p:nvSpPr>
        <p:spPr>
          <a:xfrm>
            <a:off x="5223982" y="1921079"/>
            <a:ext cx="1134873" cy="352338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314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D1EAB-6B7E-4D0C-93E3-FC297B20D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9" y="1337337"/>
            <a:ext cx="8051797" cy="4953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532FC7-8B74-4FAC-8E7B-4FF2486BBCC9}"/>
              </a:ext>
            </a:extLst>
          </p:cNvPr>
          <p:cNvSpPr/>
          <p:nvPr/>
        </p:nvSpPr>
        <p:spPr>
          <a:xfrm>
            <a:off x="2382473" y="2145484"/>
            <a:ext cx="1643669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44">
            <a:extLst>
              <a:ext uri="{FF2B5EF4-FFF2-40B4-BE49-F238E27FC236}">
                <a16:creationId xmlns:a16="http://schemas.microsoft.com/office/drawing/2014/main" id="{EFC35284-E2B8-413D-8511-4A2B1179D18C}"/>
              </a:ext>
            </a:extLst>
          </p:cNvPr>
          <p:cNvGrpSpPr>
            <a:grpSpLocks/>
          </p:cNvGrpSpPr>
          <p:nvPr/>
        </p:nvGrpSpPr>
        <p:grpSpPr bwMode="auto">
          <a:xfrm>
            <a:off x="3874607" y="2300681"/>
            <a:ext cx="233363" cy="444500"/>
            <a:chOff x="1286694" y="1914525"/>
            <a:chExt cx="232594" cy="444161"/>
          </a:xfrm>
        </p:grpSpPr>
        <p:grpSp>
          <p:nvGrpSpPr>
            <p:cNvPr id="11" name="그룹 106">
              <a:extLst>
                <a:ext uri="{FF2B5EF4-FFF2-40B4-BE49-F238E27FC236}">
                  <a16:creationId xmlns:a16="http://schemas.microsoft.com/office/drawing/2014/main" id="{C1BA2577-66FF-4266-BE6B-A24478BCB9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3" name="타원 144">
                <a:extLst>
                  <a:ext uri="{FF2B5EF4-FFF2-40B4-BE49-F238E27FC236}">
                    <a16:creationId xmlns:a16="http://schemas.microsoft.com/office/drawing/2014/main" id="{9E9E2B9D-CB87-47CA-9AA5-8F25B22E1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타원 148">
                <a:extLst>
                  <a:ext uri="{FF2B5EF4-FFF2-40B4-BE49-F238E27FC236}">
                    <a16:creationId xmlns:a16="http://schemas.microsoft.com/office/drawing/2014/main" id="{04037489-9CE8-4921-8C3F-0C0B847C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2" name="Picture 165">
              <a:extLst>
                <a:ext uri="{FF2B5EF4-FFF2-40B4-BE49-F238E27FC236}">
                  <a16:creationId xmlns:a16="http://schemas.microsoft.com/office/drawing/2014/main" id="{2080BD5F-2EA0-4ADE-890A-450A13641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1121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3CADE8-7F8D-4A55-BF21-C3AB46D6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9" y="1337338"/>
            <a:ext cx="8051797" cy="49537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324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376996-CF3B-4F2B-87C5-8F1803A75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9" y="1337337"/>
            <a:ext cx="8051797" cy="4953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5D5197D-819F-4056-BC98-8C46CA97FB40}"/>
              </a:ext>
            </a:extLst>
          </p:cNvPr>
          <p:cNvSpPr/>
          <p:nvPr/>
        </p:nvSpPr>
        <p:spPr>
          <a:xfrm>
            <a:off x="7185005" y="2187429"/>
            <a:ext cx="92657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44">
            <a:extLst>
              <a:ext uri="{FF2B5EF4-FFF2-40B4-BE49-F238E27FC236}">
                <a16:creationId xmlns:a16="http://schemas.microsoft.com/office/drawing/2014/main" id="{1FC4F741-22A4-4F6C-8939-49A30B3158C1}"/>
              </a:ext>
            </a:extLst>
          </p:cNvPr>
          <p:cNvGrpSpPr>
            <a:grpSpLocks/>
          </p:cNvGrpSpPr>
          <p:nvPr/>
        </p:nvGrpSpPr>
        <p:grpSpPr bwMode="auto">
          <a:xfrm>
            <a:off x="7960046" y="2342626"/>
            <a:ext cx="233363" cy="444500"/>
            <a:chOff x="1286694" y="1914525"/>
            <a:chExt cx="232594" cy="444161"/>
          </a:xfrm>
        </p:grpSpPr>
        <p:grpSp>
          <p:nvGrpSpPr>
            <p:cNvPr id="11" name="그룹 106">
              <a:extLst>
                <a:ext uri="{FF2B5EF4-FFF2-40B4-BE49-F238E27FC236}">
                  <a16:creationId xmlns:a16="http://schemas.microsoft.com/office/drawing/2014/main" id="{ACADD727-D60D-4D7E-A371-C5295CD5DC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3" name="타원 144">
                <a:extLst>
                  <a:ext uri="{FF2B5EF4-FFF2-40B4-BE49-F238E27FC236}">
                    <a16:creationId xmlns:a16="http://schemas.microsoft.com/office/drawing/2014/main" id="{9B6F3784-BF79-4EA3-8E4E-D24EA46E6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타원 148">
                <a:extLst>
                  <a:ext uri="{FF2B5EF4-FFF2-40B4-BE49-F238E27FC236}">
                    <a16:creationId xmlns:a16="http://schemas.microsoft.com/office/drawing/2014/main" id="{9E5B404F-425B-488E-8910-B96310A8E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2" name="Picture 165">
              <a:extLst>
                <a:ext uri="{FF2B5EF4-FFF2-40B4-BE49-F238E27FC236}">
                  <a16:creationId xmlns:a16="http://schemas.microsoft.com/office/drawing/2014/main" id="{2EA4F3C4-2955-45B7-B556-EF291E802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06816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9E99F1-61F5-4B46-97EE-E671A2EA7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8" y="1337338"/>
            <a:ext cx="8051797" cy="4953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0E87A8-7358-4922-906E-519DEE4B2D59}"/>
              </a:ext>
            </a:extLst>
          </p:cNvPr>
          <p:cNvSpPr/>
          <p:nvPr/>
        </p:nvSpPr>
        <p:spPr>
          <a:xfrm>
            <a:off x="8300741" y="2170651"/>
            <a:ext cx="92657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44">
            <a:extLst>
              <a:ext uri="{FF2B5EF4-FFF2-40B4-BE49-F238E27FC236}">
                <a16:creationId xmlns:a16="http://schemas.microsoft.com/office/drawing/2014/main" id="{35F6E199-2C6D-4D22-B2E1-C081FC0B26A3}"/>
              </a:ext>
            </a:extLst>
          </p:cNvPr>
          <p:cNvGrpSpPr>
            <a:grpSpLocks/>
          </p:cNvGrpSpPr>
          <p:nvPr/>
        </p:nvGrpSpPr>
        <p:grpSpPr bwMode="auto">
          <a:xfrm>
            <a:off x="9075782" y="2325848"/>
            <a:ext cx="233363" cy="444500"/>
            <a:chOff x="1286694" y="1914525"/>
            <a:chExt cx="232594" cy="444161"/>
          </a:xfrm>
        </p:grpSpPr>
        <p:grpSp>
          <p:nvGrpSpPr>
            <p:cNvPr id="11" name="그룹 106">
              <a:extLst>
                <a:ext uri="{FF2B5EF4-FFF2-40B4-BE49-F238E27FC236}">
                  <a16:creationId xmlns:a16="http://schemas.microsoft.com/office/drawing/2014/main" id="{6BF5FE72-47BA-45C5-B04C-8E3A6EB82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3" name="타원 144">
                <a:extLst>
                  <a:ext uri="{FF2B5EF4-FFF2-40B4-BE49-F238E27FC236}">
                    <a16:creationId xmlns:a16="http://schemas.microsoft.com/office/drawing/2014/main" id="{F96ED84A-F9D9-4E52-9868-AD2DD6B7F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타원 148">
                <a:extLst>
                  <a:ext uri="{FF2B5EF4-FFF2-40B4-BE49-F238E27FC236}">
                    <a16:creationId xmlns:a16="http://schemas.microsoft.com/office/drawing/2014/main" id="{6211C792-E6A6-4ED2-A6B9-E05734BD4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2" name="Picture 165">
              <a:extLst>
                <a:ext uri="{FF2B5EF4-FFF2-40B4-BE49-F238E27FC236}">
                  <a16:creationId xmlns:a16="http://schemas.microsoft.com/office/drawing/2014/main" id="{DC4DE9C6-3E57-46E2-A83E-337ACCD7E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29846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BFB5DB-1D4F-48A0-9CD6-8848C1BB7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8" y="1337337"/>
            <a:ext cx="8051797" cy="4953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3A1B31-B2FD-456B-89B8-F40534835B48}"/>
              </a:ext>
            </a:extLst>
          </p:cNvPr>
          <p:cNvSpPr/>
          <p:nvPr/>
        </p:nvSpPr>
        <p:spPr>
          <a:xfrm>
            <a:off x="2332139" y="3051495"/>
            <a:ext cx="1668836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44">
            <a:extLst>
              <a:ext uri="{FF2B5EF4-FFF2-40B4-BE49-F238E27FC236}">
                <a16:creationId xmlns:a16="http://schemas.microsoft.com/office/drawing/2014/main" id="{EBA5F43A-9CE9-4CDC-A22C-62A29ACA4142}"/>
              </a:ext>
            </a:extLst>
          </p:cNvPr>
          <p:cNvGrpSpPr>
            <a:grpSpLocks/>
          </p:cNvGrpSpPr>
          <p:nvPr/>
        </p:nvGrpSpPr>
        <p:grpSpPr bwMode="auto">
          <a:xfrm>
            <a:off x="3849440" y="3206692"/>
            <a:ext cx="233363" cy="444500"/>
            <a:chOff x="1286694" y="1914525"/>
            <a:chExt cx="232594" cy="444161"/>
          </a:xfrm>
        </p:grpSpPr>
        <p:grpSp>
          <p:nvGrpSpPr>
            <p:cNvPr id="11" name="그룹 106">
              <a:extLst>
                <a:ext uri="{FF2B5EF4-FFF2-40B4-BE49-F238E27FC236}">
                  <a16:creationId xmlns:a16="http://schemas.microsoft.com/office/drawing/2014/main" id="{C440E3DE-D9F0-4883-AAFC-830E4AA97D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3" name="타원 144">
                <a:extLst>
                  <a:ext uri="{FF2B5EF4-FFF2-40B4-BE49-F238E27FC236}">
                    <a16:creationId xmlns:a16="http://schemas.microsoft.com/office/drawing/2014/main" id="{53A8E5F6-E2B2-4573-ADCE-177570D81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타원 148">
                <a:extLst>
                  <a:ext uri="{FF2B5EF4-FFF2-40B4-BE49-F238E27FC236}">
                    <a16:creationId xmlns:a16="http://schemas.microsoft.com/office/drawing/2014/main" id="{EDF37082-F34C-451F-B6F7-8912D51A6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2" name="Picture 165">
              <a:extLst>
                <a:ext uri="{FF2B5EF4-FFF2-40B4-BE49-F238E27FC236}">
                  <a16:creationId xmlns:a16="http://schemas.microsoft.com/office/drawing/2014/main" id="{B6C704A0-B75C-4E8A-9CBA-2C46D4218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그룹 44">
            <a:extLst>
              <a:ext uri="{FF2B5EF4-FFF2-40B4-BE49-F238E27FC236}">
                <a16:creationId xmlns:a16="http://schemas.microsoft.com/office/drawing/2014/main" id="{087591C7-9169-44F4-8311-E2E93976925B}"/>
              </a:ext>
            </a:extLst>
          </p:cNvPr>
          <p:cNvGrpSpPr>
            <a:grpSpLocks/>
          </p:cNvGrpSpPr>
          <p:nvPr/>
        </p:nvGrpSpPr>
        <p:grpSpPr bwMode="auto">
          <a:xfrm>
            <a:off x="8280225" y="5397617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9A6E8AA7-0489-43FB-AF3E-642176EB5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C6AD9D6B-5241-4EC6-B2EF-A722913D1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C6AAC867-2EFC-4953-9B4B-6ADCD6E52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4D4BBA1B-7ACD-46FF-A8B3-6B4FDAE17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5859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DD56EC-81F2-45B6-87F7-1D0A2F451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8" y="1362734"/>
            <a:ext cx="8051797" cy="492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29C7B02-1455-4ADB-B782-9EB17C33A688}"/>
              </a:ext>
            </a:extLst>
          </p:cNvPr>
          <p:cNvSpPr/>
          <p:nvPr/>
        </p:nvSpPr>
        <p:spPr>
          <a:xfrm>
            <a:off x="2424418" y="3403834"/>
            <a:ext cx="1668836" cy="178266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4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프로그램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개발배경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5561FB-9D9A-4A57-89FA-F36BA2219D67}"/>
              </a:ext>
            </a:extLst>
          </p:cNvPr>
          <p:cNvGrpSpPr/>
          <p:nvPr/>
        </p:nvGrpSpPr>
        <p:grpSpPr>
          <a:xfrm>
            <a:off x="1356044" y="2026444"/>
            <a:ext cx="4056904" cy="4028375"/>
            <a:chOff x="1622744" y="2159794"/>
            <a:chExt cx="4056904" cy="402837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B194F43-1288-4BC4-B177-0B19D44F5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544" y="2159794"/>
              <a:ext cx="3102196" cy="310219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AE2CF8-9FBA-4735-BD14-D628F40A2B1A}"/>
                </a:ext>
              </a:extLst>
            </p:cNvPr>
            <p:cNvSpPr txBox="1"/>
            <p:nvPr/>
          </p:nvSpPr>
          <p:spPr>
            <a:xfrm>
              <a:off x="1622744" y="5172506"/>
              <a:ext cx="405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i="1" dirty="0">
                  <a:cs typeface="Aharoni" panose="02010803020104030203" pitchFamily="2" charset="-79"/>
                </a:rPr>
                <a:t>TAYO</a:t>
              </a:r>
              <a:r>
                <a:rPr lang="en-US" altLang="ko-KR" sz="6000" b="1" i="1" dirty="0">
                  <a:cs typeface="Aharoni" panose="02010803020104030203" pitchFamily="2" charset="-79"/>
                </a:rPr>
                <a:t>TAYO</a:t>
              </a:r>
              <a:endParaRPr lang="ko-KR" altLang="en-US" sz="6000" b="1" i="1" dirty="0">
                <a:cs typeface="Aharoni" panose="02010803020104030203" pitchFamily="2" charset="-79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6B9697-B191-4A23-A79B-77FDE69D0A95}"/>
              </a:ext>
            </a:extLst>
          </p:cNvPr>
          <p:cNvSpPr/>
          <p:nvPr/>
        </p:nvSpPr>
        <p:spPr>
          <a:xfrm>
            <a:off x="5275302" y="31109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개발배경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0A8A1CD-2286-4FF8-A8B8-C86D76548513}"/>
              </a:ext>
            </a:extLst>
          </p:cNvPr>
          <p:cNvSpPr/>
          <p:nvPr/>
        </p:nvSpPr>
        <p:spPr>
          <a:xfrm>
            <a:off x="5599815" y="3890404"/>
            <a:ext cx="1247775" cy="369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88A3B-B55E-42DF-A8BA-3D1A2B0B6ACA}"/>
              </a:ext>
            </a:extLst>
          </p:cNvPr>
          <p:cNvSpPr txBox="1"/>
          <p:nvPr/>
        </p:nvSpPr>
        <p:spPr>
          <a:xfrm>
            <a:off x="7523498" y="2736242"/>
            <a:ext cx="43623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1" dirty="0">
                <a:highlight>
                  <a:srgbClr val="FFE699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간결한 </a:t>
            </a:r>
            <a:r>
              <a:rPr lang="en-US" altLang="ko-KR" sz="2400" b="1" i="1" dirty="0">
                <a:highlight>
                  <a:srgbClr val="FFE699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UI</a:t>
            </a:r>
          </a:p>
          <a:p>
            <a:endParaRPr lang="en-US" altLang="ko-KR" sz="2400" b="1" i="1" dirty="0">
              <a:highlight>
                <a:srgbClr val="FFE699"/>
              </a:highligh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b="1" i="1" dirty="0">
                <a:highlight>
                  <a:srgbClr val="FFE699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불필요한 기능 제거</a:t>
            </a:r>
            <a:endParaRPr lang="en-US" altLang="ko-KR" sz="2400" b="1" i="1" dirty="0">
              <a:highlight>
                <a:srgbClr val="FFE699"/>
              </a:highligh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400" b="1" i="1" dirty="0">
              <a:highlight>
                <a:srgbClr val="FFE699"/>
              </a:highligh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b="1" i="1" dirty="0">
                <a:highlight>
                  <a:srgbClr val="FFE699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여행 일정 관리</a:t>
            </a:r>
          </a:p>
          <a:p>
            <a:endParaRPr lang="en-US" altLang="ko-KR" sz="2400" b="1" i="1" dirty="0">
              <a:highlight>
                <a:srgbClr val="FFE699"/>
              </a:highligh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b="1" i="1" dirty="0">
                <a:highlight>
                  <a:srgbClr val="FFE699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버스 여행 전문 사이트</a:t>
            </a:r>
            <a:endParaRPr lang="en-US" altLang="ko-KR" sz="2400" b="1" i="1" dirty="0">
              <a:highlight>
                <a:srgbClr val="FFE699"/>
              </a:highligh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492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8767D7-720D-4F2C-BB19-6A903CD93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8" y="1362734"/>
            <a:ext cx="8051797" cy="492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E62D7D-2B75-4996-8DD7-08EE9E1489D3}"/>
              </a:ext>
            </a:extLst>
          </p:cNvPr>
          <p:cNvSpPr/>
          <p:nvPr/>
        </p:nvSpPr>
        <p:spPr>
          <a:xfrm>
            <a:off x="2424418" y="3631867"/>
            <a:ext cx="1668836" cy="178266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17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78AA4D-D793-426C-9E63-850E0832E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8" y="1400898"/>
            <a:ext cx="8051797" cy="492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92E72ED-D808-47DA-BBF7-ADA4B43C5EC7}"/>
              </a:ext>
            </a:extLst>
          </p:cNvPr>
          <p:cNvSpPr/>
          <p:nvPr/>
        </p:nvSpPr>
        <p:spPr>
          <a:xfrm>
            <a:off x="2390862" y="5073242"/>
            <a:ext cx="1668836" cy="383859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44">
            <a:extLst>
              <a:ext uri="{FF2B5EF4-FFF2-40B4-BE49-F238E27FC236}">
                <a16:creationId xmlns:a16="http://schemas.microsoft.com/office/drawing/2014/main" id="{BF23F865-BEAC-4A92-A884-986A3E135F0D}"/>
              </a:ext>
            </a:extLst>
          </p:cNvPr>
          <p:cNvGrpSpPr>
            <a:grpSpLocks/>
          </p:cNvGrpSpPr>
          <p:nvPr/>
        </p:nvGrpSpPr>
        <p:grpSpPr bwMode="auto">
          <a:xfrm>
            <a:off x="3640137" y="5189450"/>
            <a:ext cx="233363" cy="444500"/>
            <a:chOff x="1286694" y="1914525"/>
            <a:chExt cx="232594" cy="444161"/>
          </a:xfrm>
        </p:grpSpPr>
        <p:grpSp>
          <p:nvGrpSpPr>
            <p:cNvPr id="12" name="그룹 106">
              <a:extLst>
                <a:ext uri="{FF2B5EF4-FFF2-40B4-BE49-F238E27FC236}">
                  <a16:creationId xmlns:a16="http://schemas.microsoft.com/office/drawing/2014/main" id="{C715B29B-C257-497F-A667-28B1D6F6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4" name="타원 144">
                <a:extLst>
                  <a:ext uri="{FF2B5EF4-FFF2-40B4-BE49-F238E27FC236}">
                    <a16:creationId xmlns:a16="http://schemas.microsoft.com/office/drawing/2014/main" id="{2733D100-BDEE-40C8-9D84-BE9613505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타원 148">
                <a:extLst>
                  <a:ext uri="{FF2B5EF4-FFF2-40B4-BE49-F238E27FC236}">
                    <a16:creationId xmlns:a16="http://schemas.microsoft.com/office/drawing/2014/main" id="{8A3C91C9-22F2-4510-A598-715E76CD6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3" name="Picture 165">
              <a:extLst>
                <a:ext uri="{FF2B5EF4-FFF2-40B4-BE49-F238E27FC236}">
                  <a16:creationId xmlns:a16="http://schemas.microsoft.com/office/drawing/2014/main" id="{DF3EDB00-7320-4691-B2BD-CFD0BF553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6202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A805DF-73E1-4027-8DCF-022ECEA3D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98" y="1418872"/>
            <a:ext cx="8051797" cy="4928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2640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28541"/>
            <a:ext cx="53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bg1"/>
                </a:solidFill>
                <a:cs typeface="Aharoni" panose="02010803020104030203" pitchFamily="2" charset="-79"/>
              </a:rPr>
              <a:t>www.bizcam.co.kr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3378200"/>
            <a:ext cx="12192000" cy="3486480"/>
          </a:xfrm>
          <a:prstGeom prst="rect">
            <a:avLst/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66002" y="2787735"/>
            <a:ext cx="4938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i="1" dirty="0">
                <a:solidFill>
                  <a:schemeClr val="bg1"/>
                </a:solidFill>
                <a:cs typeface="Aharoni" panose="02010803020104030203" pitchFamily="2" charset="-79"/>
              </a:rPr>
              <a:t>Q &amp; A</a:t>
            </a:r>
          </a:p>
        </p:txBody>
      </p:sp>
      <p:sp>
        <p:nvSpPr>
          <p:cNvPr id="2" name="순서도: 지연 1"/>
          <p:cNvSpPr/>
          <p:nvPr/>
        </p:nvSpPr>
        <p:spPr>
          <a:xfrm>
            <a:off x="0" y="3235691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8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프로그램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주요기능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9B370C-AE88-4403-B74A-1A41DDC695FA}"/>
              </a:ext>
            </a:extLst>
          </p:cNvPr>
          <p:cNvGrpSpPr/>
          <p:nvPr/>
        </p:nvGrpSpPr>
        <p:grpSpPr>
          <a:xfrm>
            <a:off x="9404766" y="2117207"/>
            <a:ext cx="2506162" cy="2433086"/>
            <a:chOff x="9098324" y="2522127"/>
            <a:chExt cx="2506162" cy="243308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3E81CCB-93E5-4A86-9BED-FDAD6CB1D931}"/>
                </a:ext>
              </a:extLst>
            </p:cNvPr>
            <p:cNvSpPr/>
            <p:nvPr/>
          </p:nvSpPr>
          <p:spPr>
            <a:xfrm>
              <a:off x="9098324" y="2522127"/>
              <a:ext cx="2506162" cy="2433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D7487E1-D1A2-443B-B3C2-0AD17BC1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196" y="2897511"/>
              <a:ext cx="1536630" cy="1536630"/>
            </a:xfrm>
            <a:prstGeom prst="rect">
              <a:avLst/>
            </a:prstGeom>
            <a:grpFill/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53A531-059B-48F2-9A94-575A63DD185F}"/>
              </a:ext>
            </a:extLst>
          </p:cNvPr>
          <p:cNvGrpSpPr/>
          <p:nvPr/>
        </p:nvGrpSpPr>
        <p:grpSpPr>
          <a:xfrm>
            <a:off x="3525502" y="2117207"/>
            <a:ext cx="2506162" cy="2433086"/>
            <a:chOff x="3544076" y="2522127"/>
            <a:chExt cx="2506162" cy="243308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A7492B8-14DD-4BFF-8697-47576F2C850A}"/>
                </a:ext>
              </a:extLst>
            </p:cNvPr>
            <p:cNvSpPr/>
            <p:nvPr/>
          </p:nvSpPr>
          <p:spPr>
            <a:xfrm>
              <a:off x="3544076" y="2522127"/>
              <a:ext cx="2506162" cy="2433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4BFF1C1-04C6-484F-9F43-65EBD63B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945" y="2914544"/>
              <a:ext cx="1474331" cy="1474331"/>
            </a:xfrm>
            <a:prstGeom prst="rect">
              <a:avLst/>
            </a:prstGeom>
            <a:grpFill/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B25DB0-CE80-4432-B357-C4F9ED6C3505}"/>
              </a:ext>
            </a:extLst>
          </p:cNvPr>
          <p:cNvGrpSpPr/>
          <p:nvPr/>
        </p:nvGrpSpPr>
        <p:grpSpPr>
          <a:xfrm>
            <a:off x="6465134" y="2117207"/>
            <a:ext cx="2506162" cy="2433086"/>
            <a:chOff x="6247170" y="2522127"/>
            <a:chExt cx="2506162" cy="243308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3A6EC2-0897-4C3E-9216-AD6451CCD1D1}"/>
                </a:ext>
              </a:extLst>
            </p:cNvPr>
            <p:cNvSpPr/>
            <p:nvPr/>
          </p:nvSpPr>
          <p:spPr>
            <a:xfrm>
              <a:off x="6247170" y="2522127"/>
              <a:ext cx="2506162" cy="2433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5915EB4-339D-4554-B1FE-C1ECCEF6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598" y="2936416"/>
              <a:ext cx="1536630" cy="1536630"/>
            </a:xfrm>
            <a:prstGeom prst="rect">
              <a:avLst/>
            </a:prstGeom>
            <a:grpFill/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129AB1-4A0C-4FCB-A764-9F9E68853CDE}"/>
              </a:ext>
            </a:extLst>
          </p:cNvPr>
          <p:cNvGrpSpPr/>
          <p:nvPr/>
        </p:nvGrpSpPr>
        <p:grpSpPr>
          <a:xfrm>
            <a:off x="585870" y="2117207"/>
            <a:ext cx="2506162" cy="2433086"/>
            <a:chOff x="570794" y="2522127"/>
            <a:chExt cx="2506162" cy="243308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89351B2-1B68-4EB3-B828-DC2255B5A535}"/>
                </a:ext>
              </a:extLst>
            </p:cNvPr>
            <p:cNvSpPr/>
            <p:nvPr/>
          </p:nvSpPr>
          <p:spPr>
            <a:xfrm>
              <a:off x="570794" y="2522127"/>
              <a:ext cx="2506162" cy="2433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4205A0C-2F86-4AB4-85B0-12593EE5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33" y="2897511"/>
              <a:ext cx="1424339" cy="1424339"/>
            </a:xfrm>
            <a:prstGeom prst="rect">
              <a:avLst/>
            </a:prstGeom>
            <a:grpFill/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93E208-95FB-4FFA-AD61-57CCCDEA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453" y="3806254"/>
              <a:ext cx="666792" cy="666792"/>
            </a:xfrm>
            <a:prstGeom prst="rect">
              <a:avLst/>
            </a:prstGeom>
            <a:grpFill/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A89C88C-3D3D-4DC1-9012-9CA519B69178}"/>
              </a:ext>
            </a:extLst>
          </p:cNvPr>
          <p:cNvSpPr txBox="1"/>
          <p:nvPr/>
        </p:nvSpPr>
        <p:spPr>
          <a:xfrm>
            <a:off x="888183" y="4788057"/>
            <a:ext cx="2097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여행지 추천</a:t>
            </a:r>
            <a:endParaRPr lang="en-US" altLang="ko-KR" sz="2000" b="1" kern="0" dirty="0">
              <a:latin typeface="+mj-ea"/>
              <a:ea typeface="+mj-ea"/>
            </a:endParaRPr>
          </a:p>
          <a:p>
            <a:pPr algn="ctr"/>
            <a:r>
              <a:rPr lang="en-US" altLang="ko-KR" sz="2000" b="1" kern="0" dirty="0">
                <a:latin typeface="+mj-ea"/>
                <a:ea typeface="+mj-ea"/>
              </a:rPr>
              <a:t>(</a:t>
            </a:r>
            <a:r>
              <a:rPr lang="ko-KR" altLang="en-US" sz="2000" b="1" kern="0" dirty="0">
                <a:latin typeface="+mj-ea"/>
                <a:ea typeface="+mj-ea"/>
              </a:rPr>
              <a:t>관광지 </a:t>
            </a:r>
            <a:r>
              <a:rPr lang="en-US" altLang="ko-KR" sz="2000" b="1" kern="0" dirty="0">
                <a:latin typeface="+mj-ea"/>
                <a:ea typeface="+mj-ea"/>
              </a:rPr>
              <a:t>/ </a:t>
            </a:r>
            <a:r>
              <a:rPr lang="ko-KR" altLang="en-US" sz="2000" b="1" kern="0" dirty="0">
                <a:latin typeface="+mj-ea"/>
                <a:ea typeface="+mj-ea"/>
              </a:rPr>
              <a:t>맛집</a:t>
            </a:r>
            <a:r>
              <a:rPr lang="en-US" altLang="ko-KR" sz="2000" b="1" kern="0" dirty="0">
                <a:latin typeface="+mj-ea"/>
                <a:ea typeface="+mj-ea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52FDF-4608-4525-BB21-04B6C6FDA5ED}"/>
              </a:ext>
            </a:extLst>
          </p:cNvPr>
          <p:cNvSpPr txBox="1"/>
          <p:nvPr/>
        </p:nvSpPr>
        <p:spPr>
          <a:xfrm>
            <a:off x="3059703" y="4941945"/>
            <a:ext cx="343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여행일정 설계</a:t>
            </a:r>
            <a:r>
              <a:rPr lang="en-US" altLang="ko-KR" sz="2000" b="1" kern="0" dirty="0">
                <a:latin typeface="+mj-ea"/>
                <a:ea typeface="+mj-ea"/>
              </a:rPr>
              <a:t>/</a:t>
            </a:r>
            <a:r>
              <a:rPr lang="ko-KR" altLang="en-US" sz="2000" b="1" kern="0" dirty="0">
                <a:latin typeface="+mj-ea"/>
                <a:ea typeface="+mj-ea"/>
              </a:rPr>
              <a:t>추천</a:t>
            </a:r>
            <a:endParaRPr lang="en-US" altLang="ko-KR" sz="2000" b="1" kern="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2FF15-AEB8-46F4-9912-EDB1B2F98B2E}"/>
              </a:ext>
            </a:extLst>
          </p:cNvPr>
          <p:cNvSpPr txBox="1"/>
          <p:nvPr/>
        </p:nvSpPr>
        <p:spPr>
          <a:xfrm>
            <a:off x="6046997" y="4941945"/>
            <a:ext cx="343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여행 동행 구하기</a:t>
            </a:r>
            <a:endParaRPr lang="en-US" altLang="ko-KR" sz="2000" b="1" kern="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8C3E16-11B4-48E1-93FA-1A9B6E37ABC1}"/>
              </a:ext>
            </a:extLst>
          </p:cNvPr>
          <p:cNvSpPr txBox="1"/>
          <p:nvPr/>
        </p:nvSpPr>
        <p:spPr>
          <a:xfrm>
            <a:off x="8938967" y="4941945"/>
            <a:ext cx="343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관리자 통계</a:t>
            </a:r>
            <a:endParaRPr lang="en-US" altLang="ko-KR" sz="2000" b="1" kern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010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프로그램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주요기능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F8716F-DAEE-4BA5-A30E-C57C4D272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89" y="2607578"/>
            <a:ext cx="1852828" cy="18528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F355E25-EBBC-4FE8-B49A-BCE19036A4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23" y="2607578"/>
            <a:ext cx="1715871" cy="1715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E5EA77-C045-4A84-AB06-62EC7083BC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95" y="2276498"/>
            <a:ext cx="2097133" cy="20971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5F5E78-BE1F-48B5-AF50-8CCEFE210624}"/>
              </a:ext>
            </a:extLst>
          </p:cNvPr>
          <p:cNvSpPr txBox="1"/>
          <p:nvPr/>
        </p:nvSpPr>
        <p:spPr>
          <a:xfrm>
            <a:off x="901395" y="4718194"/>
            <a:ext cx="2097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여행지 추천</a:t>
            </a:r>
            <a:endParaRPr lang="en-US" altLang="ko-KR" sz="2000" b="1" kern="0" dirty="0">
              <a:latin typeface="+mj-ea"/>
              <a:ea typeface="+mj-ea"/>
            </a:endParaRPr>
          </a:p>
          <a:p>
            <a:pPr algn="ctr"/>
            <a:r>
              <a:rPr lang="en-US" altLang="ko-KR" sz="2000" b="1" kern="0" dirty="0">
                <a:latin typeface="+mj-ea"/>
                <a:ea typeface="+mj-ea"/>
              </a:rPr>
              <a:t>(</a:t>
            </a:r>
            <a:r>
              <a:rPr lang="ko-KR" altLang="en-US" sz="2000" b="1" kern="0" dirty="0">
                <a:latin typeface="+mj-ea"/>
                <a:ea typeface="+mj-ea"/>
              </a:rPr>
              <a:t>관광지 </a:t>
            </a:r>
            <a:r>
              <a:rPr lang="en-US" altLang="ko-KR" sz="2000" b="1" kern="0" dirty="0">
                <a:latin typeface="+mj-ea"/>
                <a:ea typeface="+mj-ea"/>
              </a:rPr>
              <a:t>/ </a:t>
            </a:r>
            <a:r>
              <a:rPr lang="ko-KR" altLang="en-US" sz="2000" b="1" kern="0" dirty="0">
                <a:latin typeface="+mj-ea"/>
                <a:ea typeface="+mj-ea"/>
              </a:rPr>
              <a:t>맛집</a:t>
            </a:r>
            <a:r>
              <a:rPr lang="en-US" altLang="ko-KR" sz="2000" b="1" kern="0" dirty="0">
                <a:latin typeface="+mj-ea"/>
                <a:ea typeface="+mj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6592EE-7895-4E22-8F1D-2A8D0A85E47C}"/>
              </a:ext>
            </a:extLst>
          </p:cNvPr>
          <p:cNvSpPr txBox="1"/>
          <p:nvPr/>
        </p:nvSpPr>
        <p:spPr>
          <a:xfrm>
            <a:off x="2980947" y="4873126"/>
            <a:ext cx="343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여행일정 설계</a:t>
            </a:r>
            <a:r>
              <a:rPr lang="en-US" altLang="ko-KR" sz="2000" b="1" kern="0" dirty="0">
                <a:latin typeface="+mj-ea"/>
                <a:ea typeface="+mj-ea"/>
              </a:rPr>
              <a:t>/</a:t>
            </a:r>
            <a:r>
              <a:rPr lang="ko-KR" altLang="en-US" sz="2000" b="1" kern="0" dirty="0">
                <a:latin typeface="+mj-ea"/>
                <a:ea typeface="+mj-ea"/>
              </a:rPr>
              <a:t>추천</a:t>
            </a:r>
            <a:endParaRPr lang="en-US" altLang="ko-KR" sz="2000" b="1" kern="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DECDF-04F4-4145-8A4B-529CE769C7E7}"/>
              </a:ext>
            </a:extLst>
          </p:cNvPr>
          <p:cNvSpPr txBox="1"/>
          <p:nvPr/>
        </p:nvSpPr>
        <p:spPr>
          <a:xfrm>
            <a:off x="5709114" y="4863601"/>
            <a:ext cx="343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여행 동행 구하기</a:t>
            </a:r>
            <a:endParaRPr lang="en-US" altLang="ko-KR" sz="2000" b="1" kern="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44996E-5EEB-4844-B5AA-223223F07647}"/>
              </a:ext>
            </a:extLst>
          </p:cNvPr>
          <p:cNvSpPr txBox="1"/>
          <p:nvPr/>
        </p:nvSpPr>
        <p:spPr>
          <a:xfrm>
            <a:off x="8533114" y="4872082"/>
            <a:ext cx="343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관리자 통계</a:t>
            </a:r>
            <a:endParaRPr lang="en-US" altLang="ko-KR" sz="2000" b="1" kern="0" dirty="0"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C8B47-C94D-4176-B2CF-05FC2AD419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12" y="2733863"/>
            <a:ext cx="2019191" cy="18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69E4-2A0B-4854-BFA0-D67436A4E3E0}"/>
              </a:ext>
            </a:extLst>
          </p:cNvPr>
          <p:cNvSpPr txBox="1"/>
          <p:nvPr/>
        </p:nvSpPr>
        <p:spPr>
          <a:xfrm>
            <a:off x="3652837" y="2935357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</a:rPr>
              <a:t>개발 환경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/>
              <a:b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</a:b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Google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검색 또는 </a:t>
              </a: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URL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입력</a:t>
              </a:r>
            </a:p>
            <a:p>
              <a:br>
                <a:rPr lang="ko-KR" altLang="en-US" dirty="0">
                  <a:solidFill>
                    <a:srgbClr val="000000"/>
                  </a:solidFill>
                  <a:latin typeface="Segoe UI" panose="020B0502040204020203" pitchFamily="34" charset="0"/>
                </a:rPr>
              </a:br>
              <a:endParaRPr lang="ko-KR" altLang="en-US" dirty="0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개발 환경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언어 </a:t>
            </a:r>
            <a:r>
              <a:rPr lang="en-US" altLang="ko-KR" sz="2000" b="1" dirty="0">
                <a:solidFill>
                  <a:schemeClr val="bg1"/>
                </a:solidFill>
              </a:rPr>
              <a:t>/ Tool</a:t>
            </a:r>
          </a:p>
          <a:p>
            <a:endParaRPr lang="ko-KR" altLang="en-US" dirty="0"/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B37C807A-D196-4A0A-A78B-14F04BB6893E}"/>
              </a:ext>
            </a:extLst>
          </p:cNvPr>
          <p:cNvSpPr/>
          <p:nvPr/>
        </p:nvSpPr>
        <p:spPr>
          <a:xfrm rot="16200000">
            <a:off x="9281932" y="2548570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185A4AE1-EE81-4578-A972-E7CC2C57F40D}"/>
              </a:ext>
            </a:extLst>
          </p:cNvPr>
          <p:cNvSpPr/>
          <p:nvPr/>
        </p:nvSpPr>
        <p:spPr>
          <a:xfrm rot="16200000">
            <a:off x="6508091" y="2548570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육각형 57">
            <a:extLst>
              <a:ext uri="{FF2B5EF4-FFF2-40B4-BE49-F238E27FC236}">
                <a16:creationId xmlns:a16="http://schemas.microsoft.com/office/drawing/2014/main" id="{79B8A266-E1F5-43BC-B2D3-B02F383E9BB2}"/>
              </a:ext>
            </a:extLst>
          </p:cNvPr>
          <p:cNvSpPr/>
          <p:nvPr/>
        </p:nvSpPr>
        <p:spPr>
          <a:xfrm rot="16200000">
            <a:off x="3734249" y="2520164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C1D22E3-42DB-4660-A24F-9CFA8568AD24}"/>
              </a:ext>
            </a:extLst>
          </p:cNvPr>
          <p:cNvSpPr/>
          <p:nvPr/>
        </p:nvSpPr>
        <p:spPr>
          <a:xfrm>
            <a:off x="713862" y="4420094"/>
            <a:ext cx="2580775" cy="373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Eclipse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C78A484-740B-4521-9826-7160AB269CBE}"/>
              </a:ext>
            </a:extLst>
          </p:cNvPr>
          <p:cNvSpPr/>
          <p:nvPr/>
        </p:nvSpPr>
        <p:spPr>
          <a:xfrm>
            <a:off x="3487704" y="4420094"/>
            <a:ext cx="2580775" cy="373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Oracle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E1CF2C1-F65C-49BD-9F62-6E48379D783A}"/>
              </a:ext>
            </a:extLst>
          </p:cNvPr>
          <p:cNvGrpSpPr/>
          <p:nvPr/>
        </p:nvGrpSpPr>
        <p:grpSpPr>
          <a:xfrm>
            <a:off x="4044795" y="4231163"/>
            <a:ext cx="1466592" cy="262043"/>
            <a:chOff x="8177948" y="5123577"/>
            <a:chExt cx="1466592" cy="262043"/>
          </a:xfrm>
        </p:grpSpPr>
        <p:sp>
          <p:nvSpPr>
            <p:cNvPr id="67" name="모서리가 둥근 직사각형 95">
              <a:extLst>
                <a:ext uri="{FF2B5EF4-FFF2-40B4-BE49-F238E27FC236}">
                  <a16:creationId xmlns:a16="http://schemas.microsoft.com/office/drawing/2014/main" id="{EE934275-07D0-49C6-9229-41A4C462CEF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DB</a:t>
              </a:r>
            </a:p>
          </p:txBody>
        </p:sp>
        <p:sp>
          <p:nvSpPr>
            <p:cNvPr id="68" name="모서리가 둥근 직사각형 96">
              <a:extLst>
                <a:ext uri="{FF2B5EF4-FFF2-40B4-BE49-F238E27FC236}">
                  <a16:creationId xmlns:a16="http://schemas.microsoft.com/office/drawing/2014/main" id="{4872CC3E-8F0C-4B1A-B73D-11C4654BB24E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BDC1B38-F1B5-4773-917A-591E400569FD}"/>
              </a:ext>
            </a:extLst>
          </p:cNvPr>
          <p:cNvGrpSpPr/>
          <p:nvPr/>
        </p:nvGrpSpPr>
        <p:grpSpPr>
          <a:xfrm>
            <a:off x="6818637" y="4231163"/>
            <a:ext cx="1466592" cy="262043"/>
            <a:chOff x="8177948" y="5123577"/>
            <a:chExt cx="1466592" cy="262043"/>
          </a:xfrm>
        </p:grpSpPr>
        <p:sp>
          <p:nvSpPr>
            <p:cNvPr id="70" name="모서리가 둥근 직사각형 98">
              <a:extLst>
                <a:ext uri="{FF2B5EF4-FFF2-40B4-BE49-F238E27FC236}">
                  <a16:creationId xmlns:a16="http://schemas.microsoft.com/office/drawing/2014/main" id="{C7C7E421-56A0-41B0-9EEB-ECCCD3AE5E41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HTML5</a:t>
              </a:r>
            </a:p>
          </p:txBody>
        </p:sp>
        <p:sp>
          <p:nvSpPr>
            <p:cNvPr id="71" name="모서리가 둥근 직사각형 99">
              <a:extLst>
                <a:ext uri="{FF2B5EF4-FFF2-40B4-BE49-F238E27FC236}">
                  <a16:creationId xmlns:a16="http://schemas.microsoft.com/office/drawing/2014/main" id="{5BB46567-B5C5-4790-A3B3-D7A6D4AABAE7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404728C-85D5-49F6-B393-E1C09F727D81}"/>
              </a:ext>
            </a:extLst>
          </p:cNvPr>
          <p:cNvGrpSpPr/>
          <p:nvPr/>
        </p:nvGrpSpPr>
        <p:grpSpPr>
          <a:xfrm>
            <a:off x="9592479" y="4231163"/>
            <a:ext cx="1466592" cy="262043"/>
            <a:chOff x="8177948" y="5123577"/>
            <a:chExt cx="1466592" cy="262043"/>
          </a:xfrm>
        </p:grpSpPr>
        <p:sp>
          <p:nvSpPr>
            <p:cNvPr id="73" name="모서리가 둥근 직사각형 101">
              <a:extLst>
                <a:ext uri="{FF2B5EF4-FFF2-40B4-BE49-F238E27FC236}">
                  <a16:creationId xmlns:a16="http://schemas.microsoft.com/office/drawing/2014/main" id="{A26A7BEE-17DB-4562-BCDA-279C10265D83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err="1">
                  <a:solidFill>
                    <a:prstClr val="white"/>
                  </a:solidFill>
                </a:rPr>
                <a:t>BootStrap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모서리가 둥근 직사각형 102">
              <a:extLst>
                <a:ext uri="{FF2B5EF4-FFF2-40B4-BE49-F238E27FC236}">
                  <a16:creationId xmlns:a16="http://schemas.microsoft.com/office/drawing/2014/main" id="{0D6CEBA0-E1B5-4C2B-A632-7E6C8BC655A2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6284578-4CBD-415F-8B2B-367ACAF7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12" y="3034123"/>
            <a:ext cx="1738161" cy="7532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4CC808-C2E8-479C-9A15-DCCDBE71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52" y="2753684"/>
            <a:ext cx="958141" cy="1369343"/>
          </a:xfrm>
          <a:prstGeom prst="rect">
            <a:avLst/>
          </a:prstGeom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0F1AA9C6-BB22-4C02-B127-0888C512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96" y="2914947"/>
            <a:ext cx="1781129" cy="10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42598E17-E07D-4699-A5B4-1B52F82FC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79" y="2739932"/>
            <a:ext cx="1466593" cy="146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clipseì ëí ì´ë¯¸ì§ ê²ìê²°ê³¼">
            <a:extLst>
              <a:ext uri="{FF2B5EF4-FFF2-40B4-BE49-F238E27FC236}">
                <a16:creationId xmlns:a16="http://schemas.microsoft.com/office/drawing/2014/main" id="{A3A28FFB-3386-4544-8ABF-54862A9B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59" y="2749288"/>
            <a:ext cx="566354" cy="5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육각형 58">
            <a:extLst>
              <a:ext uri="{FF2B5EF4-FFF2-40B4-BE49-F238E27FC236}">
                <a16:creationId xmlns:a16="http://schemas.microsoft.com/office/drawing/2014/main" id="{783136D2-D654-45FC-9E1D-4B5FCA9BEEF6}"/>
              </a:ext>
            </a:extLst>
          </p:cNvPr>
          <p:cNvSpPr/>
          <p:nvPr/>
        </p:nvSpPr>
        <p:spPr>
          <a:xfrm rot="16200000">
            <a:off x="960407" y="2520161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F4D5365-3A48-4F81-B88B-E614AD1ADAD4}"/>
              </a:ext>
            </a:extLst>
          </p:cNvPr>
          <p:cNvGrpSpPr/>
          <p:nvPr/>
        </p:nvGrpSpPr>
        <p:grpSpPr>
          <a:xfrm>
            <a:off x="1270383" y="4231163"/>
            <a:ext cx="1466592" cy="262043"/>
            <a:chOff x="8177948" y="5123577"/>
            <a:chExt cx="1466592" cy="262043"/>
          </a:xfrm>
        </p:grpSpPr>
        <p:sp>
          <p:nvSpPr>
            <p:cNvPr id="82" name="모서리가 둥근 직사각형 91">
              <a:extLst>
                <a:ext uri="{FF2B5EF4-FFF2-40B4-BE49-F238E27FC236}">
                  <a16:creationId xmlns:a16="http://schemas.microsoft.com/office/drawing/2014/main" id="{039361C3-C8B1-47ED-9C59-C997F08B88B3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JAVA </a:t>
              </a:r>
            </a:p>
          </p:txBody>
        </p:sp>
        <p:sp>
          <p:nvSpPr>
            <p:cNvPr id="83" name="모서리가 둥근 직사각형 92">
              <a:extLst>
                <a:ext uri="{FF2B5EF4-FFF2-40B4-BE49-F238E27FC236}">
                  <a16:creationId xmlns:a16="http://schemas.microsoft.com/office/drawing/2014/main" id="{7E1C3E40-D5D6-4017-AF44-15AFA5BEAA34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1ECA8C3-89AC-4A97-A00A-74C1B14A7753}"/>
              </a:ext>
            </a:extLst>
          </p:cNvPr>
          <p:cNvGrpSpPr/>
          <p:nvPr/>
        </p:nvGrpSpPr>
        <p:grpSpPr>
          <a:xfrm>
            <a:off x="1270383" y="4231163"/>
            <a:ext cx="1466592" cy="262043"/>
            <a:chOff x="8177948" y="5123577"/>
            <a:chExt cx="1466592" cy="262043"/>
          </a:xfrm>
        </p:grpSpPr>
        <p:sp>
          <p:nvSpPr>
            <p:cNvPr id="64" name="모서리가 둥근 직사각형 91">
              <a:extLst>
                <a:ext uri="{FF2B5EF4-FFF2-40B4-BE49-F238E27FC236}">
                  <a16:creationId xmlns:a16="http://schemas.microsoft.com/office/drawing/2014/main" id="{54286DD4-9AF8-4691-9E9F-7754C56D1C84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JAVA </a:t>
              </a:r>
            </a:p>
          </p:txBody>
        </p:sp>
        <p:sp>
          <p:nvSpPr>
            <p:cNvPr id="65" name="모서리가 둥근 직사각형 92">
              <a:extLst>
                <a:ext uri="{FF2B5EF4-FFF2-40B4-BE49-F238E27FC236}">
                  <a16:creationId xmlns:a16="http://schemas.microsoft.com/office/drawing/2014/main" id="{E30B6DEC-A4C5-4784-A7F9-EE27B8681A73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344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473</Words>
  <Application>Microsoft Office PowerPoint</Application>
  <PresentationFormat>와이드스크린</PresentationFormat>
  <Paragraphs>144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a세고딕</vt:lpstr>
      <vt:lpstr>휴먼모음T</vt:lpstr>
      <vt:lpstr>Aharoni</vt:lpstr>
      <vt:lpstr>Arial</vt:lpstr>
      <vt:lpstr>Segoe UI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go sera</cp:lastModifiedBy>
  <cp:revision>76</cp:revision>
  <dcterms:created xsi:type="dcterms:W3CDTF">2016-08-06T11:00:48Z</dcterms:created>
  <dcterms:modified xsi:type="dcterms:W3CDTF">2019-05-09T19:33:26Z</dcterms:modified>
</cp:coreProperties>
</file>